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5" r:id="rId3"/>
    <p:sldId id="276" r:id="rId4"/>
    <p:sldId id="263" r:id="rId5"/>
    <p:sldId id="264" r:id="rId6"/>
    <p:sldId id="274" r:id="rId7"/>
    <p:sldId id="273" r:id="rId8"/>
    <p:sldId id="269" r:id="rId9"/>
    <p:sldId id="272" r:id="rId10"/>
    <p:sldId id="271"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F0616-A337-4DDC-8280-260BBCD77D0C}">
          <p14:sldIdLst>
            <p14:sldId id="256"/>
            <p14:sldId id="275"/>
            <p14:sldId id="276"/>
          </p14:sldIdLst>
        </p14:section>
        <p14:section name="Untitled Section" id="{249E2FC4-7CAB-43A5-A38C-EE3A994BB71B}">
          <p14:sldIdLst>
            <p14:sldId id="263"/>
            <p14:sldId id="264"/>
            <p14:sldId id="274"/>
            <p14:sldId id="273"/>
            <p14:sldId id="269"/>
            <p14:sldId id="272"/>
            <p14:sldId id="271"/>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4414" autoAdjust="0"/>
  </p:normalViewPr>
  <p:slideViewPr>
    <p:cSldViewPr>
      <p:cViewPr varScale="1">
        <p:scale>
          <a:sx n="61" d="100"/>
          <a:sy n="61" d="100"/>
        </p:scale>
        <p:origin x="164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F35A7-3876-46B9-A4D0-EF143F956AF2}" type="datetimeFigureOut">
              <a:rPr lang="en-GB" smtClean="0"/>
              <a:pPr/>
              <a:t>15/04/2018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ECA36-22B9-46BD-BD5E-A3E23279E9DE}" type="slidenum">
              <a:rPr lang="en-GB" smtClean="0"/>
              <a:pPr/>
              <a:t>‹#›</a:t>
            </a:fld>
            <a:endParaRPr lang="en-GB"/>
          </a:p>
        </p:txBody>
      </p:sp>
    </p:spTree>
    <p:extLst>
      <p:ext uri="{BB962C8B-B14F-4D97-AF65-F5344CB8AC3E}">
        <p14:creationId xmlns:p14="http://schemas.microsoft.com/office/powerpoint/2010/main" val="352408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a:t>This slide show is a modified</a:t>
            </a:r>
            <a:r>
              <a:rPr lang="en-GB" i="1" baseline="0" dirty="0"/>
              <a:t> version of one made by Peter Sanderson, Joseph Swann Academy, for the Northumbria and Newcastle Universities Martin Luther King Peace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000000"/>
                </a:solidFill>
                <a:latin typeface="Times New Roman" pitchFamily="16" charset="0"/>
              </a:rPr>
              <a:t>This slideshow is designed to be used in conjunction with the ‘Teaching the 1914 Christmas Truces Resources Pack’ for schoolteachers, available at www.mlkpc.org      Please see the Resources Pack for the lesson that it accompanies, plus plans for other lessons, assembly and a carol service, all linked to the December</a:t>
            </a:r>
            <a:r>
              <a:rPr lang="en-GB" sz="1200" i="1" baseline="0" dirty="0">
                <a:solidFill>
                  <a:srgbClr val="000000"/>
                </a:solidFill>
                <a:latin typeface="Times New Roman" pitchFamily="16" charset="0"/>
              </a:rPr>
              <a:t> 1914 Christmas Truces</a:t>
            </a:r>
            <a:r>
              <a:rPr lang="en-GB" sz="1200" i="1" dirty="0">
                <a:solidFill>
                  <a:srgbClr val="000000"/>
                </a:solidFill>
                <a:latin typeface="Times New Roman" pitchFamily="16"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i="1" dirty="0">
                <a:solidFill>
                  <a:schemeClr val="tx1"/>
                </a:solidFill>
                <a:latin typeface="Times New Roman" pitchFamily="18" charset="0"/>
              </a:rPr>
              <a:t>This work is licensed under a Creative Commons Attribution-</a:t>
            </a:r>
            <a:r>
              <a:rPr lang="en-GB" altLang="en-US" i="1" dirty="0" err="1">
                <a:solidFill>
                  <a:schemeClr val="tx1"/>
                </a:solidFill>
                <a:latin typeface="Times New Roman" pitchFamily="18" charset="0"/>
              </a:rPr>
              <a:t>NonCommercial</a:t>
            </a:r>
            <a:r>
              <a:rPr lang="en-GB" altLang="en-US" i="1" dirty="0">
                <a:solidFill>
                  <a:schemeClr val="tx1"/>
                </a:solidFill>
                <a:latin typeface="Times New Roman" pitchFamily="18" charset="0"/>
              </a:rPr>
              <a:t>-</a:t>
            </a:r>
            <a:r>
              <a:rPr lang="en-GB" altLang="en-US" i="1" dirty="0" err="1">
                <a:solidFill>
                  <a:schemeClr val="tx1"/>
                </a:solidFill>
                <a:latin typeface="Times New Roman" pitchFamily="18" charset="0"/>
              </a:rPr>
              <a:t>ShareAlike</a:t>
            </a:r>
            <a:r>
              <a:rPr lang="en-GB" altLang="en-US" i="1" dirty="0">
                <a:solidFill>
                  <a:schemeClr val="tx1"/>
                </a:solidFill>
                <a:latin typeface="Times New Roman" pitchFamily="18" charset="0"/>
              </a:rPr>
              <a:t> 4.0 International License. Feel free to copy and redistribute this work, and also to remix, tweak, transform and build upon it for non-commercial uses, giving appropriate credit to the original.  For details see www.creativecommons.org </a:t>
            </a:r>
            <a:endParaRPr lang="en-GB" altLang="en-US" dirty="0">
              <a:solidFill>
                <a:schemeClr val="tx1"/>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000000"/>
              </a:solidFill>
              <a:latin typeface="Times New Roman" pitchFamily="1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a:t>
            </a:fld>
            <a:endParaRPr lang="en-GB"/>
          </a:p>
        </p:txBody>
      </p:sp>
    </p:spTree>
    <p:extLst>
      <p:ext uri="{BB962C8B-B14F-4D97-AF65-F5344CB8AC3E}">
        <p14:creationId xmlns:p14="http://schemas.microsoft.com/office/powerpoint/2010/main" val="414954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Herbert</a:t>
            </a:r>
            <a:r>
              <a:rPr lang="en-GB" baseline="0" dirty="0"/>
              <a:t> Asquith, Prime Minister 1908-1916</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5</a:t>
            </a:fld>
            <a:endParaRPr lang="en-GB"/>
          </a:p>
        </p:txBody>
      </p:sp>
    </p:spTree>
    <p:extLst>
      <p:ext uri="{BB962C8B-B14F-4D97-AF65-F5344CB8AC3E}">
        <p14:creationId xmlns:p14="http://schemas.microsoft.com/office/powerpoint/2010/main" val="9457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Woman making shell cases in Vickers Factory, January 1915. Vickers</a:t>
            </a:r>
            <a:r>
              <a:rPr lang="en-GB" baseline="0" dirty="0"/>
              <a:t> made a range of weaponry including the main machine guns used by the British army and in British military planes in the war.</a:t>
            </a:r>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6</a:t>
            </a:fld>
            <a:endParaRPr lang="en-GB"/>
          </a:p>
        </p:txBody>
      </p:sp>
    </p:spTree>
    <p:extLst>
      <p:ext uri="{BB962C8B-B14F-4D97-AF65-F5344CB8AC3E}">
        <p14:creationId xmlns:p14="http://schemas.microsoft.com/office/powerpoint/2010/main" val="41769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A leading opponent of the war was Catherine Marshall, a member of the Women’s International League for Peace and Freedom. She was a suffragette, which means she campaigned for women to have the vote – at that time only men could vote in elections. She believed that war was against Christianity, and that women were more likely to find ways of settling international disputes without war than were men. When men were put in prison, women like her led the peace work in Britain.</a:t>
            </a:r>
          </a:p>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7</a:t>
            </a:fld>
            <a:endParaRPr lang="en-GB"/>
          </a:p>
        </p:txBody>
      </p:sp>
    </p:spTree>
    <p:extLst>
      <p:ext uri="{BB962C8B-B14F-4D97-AF65-F5344CB8AC3E}">
        <p14:creationId xmlns:p14="http://schemas.microsoft.com/office/powerpoint/2010/main" val="2663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2ECA36-22B9-46BD-BD5E-A3E23279E9DE}" type="slidenum">
              <a:rPr lang="en-GB" smtClean="0"/>
              <a:pPr/>
              <a:t>10</a:t>
            </a:fld>
            <a:endParaRPr lang="en-GB"/>
          </a:p>
        </p:txBody>
      </p:sp>
    </p:spTree>
    <p:extLst>
      <p:ext uri="{BB962C8B-B14F-4D97-AF65-F5344CB8AC3E}">
        <p14:creationId xmlns:p14="http://schemas.microsoft.com/office/powerpoint/2010/main" val="123270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16" name="Slide Number Placeholder 15"/>
          <p:cNvSpPr>
            <a:spLocks noGrp="1"/>
          </p:cNvSpPr>
          <p:nvPr>
            <p:ph type="sldNum" sz="quarter" idx="11"/>
          </p:nvPr>
        </p:nvSpPr>
        <p:spPr/>
        <p:txBody>
          <a:bodyPr/>
          <a:lstStyle/>
          <a:p>
            <a:fld id="{7ADA4C4B-C334-4E0A-8B4C-734E6878A1FF}"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6C34E35-0450-429A-8172-BAD3397A0F43}" type="datetimeFigureOut">
              <a:rPr lang="en-GB" smtClean="0"/>
              <a:pPr/>
              <a:t>15/04/2018</a:t>
            </a:fld>
            <a:endParaRPr lang="en-GB"/>
          </a:p>
        </p:txBody>
      </p:sp>
      <p:sp>
        <p:nvSpPr>
          <p:cNvPr id="15" name="Slide Number Placeholder 14"/>
          <p:cNvSpPr>
            <a:spLocks noGrp="1"/>
          </p:cNvSpPr>
          <p:nvPr>
            <p:ph type="sldNum" sz="quarter" idx="15"/>
          </p:nvPr>
        </p:nvSpPr>
        <p:spPr/>
        <p:txBody>
          <a:bodyPr/>
          <a:lstStyle>
            <a:lvl1pPr algn="ctr">
              <a:defRPr/>
            </a:lvl1pPr>
          </a:lstStyle>
          <a:p>
            <a:fld id="{7ADA4C4B-C334-4E0A-8B4C-734E6878A1FF}"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ADA4C4B-C334-4E0A-8B4C-734E6878A1FF}"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DA4C4B-C334-4E0A-8B4C-734E6878A1FF}" type="slidenum">
              <a:rPr lang="en-GB" smtClean="0"/>
              <a:pPr/>
              <a:t>‹#›</a:t>
            </a:fld>
            <a:endParaRPr lang="en-GB"/>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DA4C4B-C334-4E0A-8B4C-734E6878A1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6C34E35-0450-429A-8172-BAD3397A0F43}" type="datetimeFigureOut">
              <a:rPr lang="en-GB" smtClean="0"/>
              <a:pPr/>
              <a:t>15/04/2018</a:t>
            </a:fld>
            <a:endParaRPr lang="en-GB"/>
          </a:p>
        </p:txBody>
      </p:sp>
      <p:sp>
        <p:nvSpPr>
          <p:cNvPr id="9" name="Slide Number Placeholder 8"/>
          <p:cNvSpPr>
            <a:spLocks noGrp="1"/>
          </p:cNvSpPr>
          <p:nvPr>
            <p:ph type="sldNum" sz="quarter" idx="15"/>
          </p:nvPr>
        </p:nvSpPr>
        <p:spPr/>
        <p:txBody>
          <a:bodyPr/>
          <a:lstStyle/>
          <a:p>
            <a:fld id="{7ADA4C4B-C334-4E0A-8B4C-734E6878A1FF}"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6C34E35-0450-429A-8172-BAD3397A0F43}" type="datetimeFigureOut">
              <a:rPr lang="en-GB" smtClean="0"/>
              <a:pPr/>
              <a:t>15/04/2018</a:t>
            </a:fld>
            <a:endParaRPr lang="en-GB"/>
          </a:p>
        </p:txBody>
      </p:sp>
      <p:sp>
        <p:nvSpPr>
          <p:cNvPr id="9" name="Slide Number Placeholder 8"/>
          <p:cNvSpPr>
            <a:spLocks noGrp="1"/>
          </p:cNvSpPr>
          <p:nvPr>
            <p:ph type="sldNum" sz="quarter" idx="11"/>
          </p:nvPr>
        </p:nvSpPr>
        <p:spPr/>
        <p:txBody>
          <a:bodyPr/>
          <a:lstStyle/>
          <a:p>
            <a:fld id="{7ADA4C4B-C334-4E0A-8B4C-734E6878A1FF}"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6C34E35-0450-429A-8172-BAD3397A0F43}" type="datetimeFigureOut">
              <a:rPr lang="en-GB" smtClean="0"/>
              <a:pPr/>
              <a:t>15/04/2018</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DA4C4B-C334-4E0A-8B4C-734E6878A1FF}"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wmf"/><Relationship Id="rId5" Type="http://schemas.openxmlformats.org/officeDocument/2006/relationships/image" Target="../media/image10.jpeg"/><Relationship Id="rId4" Type="http://schemas.openxmlformats.org/officeDocument/2006/relationships/hyperlink" Target="http://en.wikipedia.org/wiki/File:Herbert_Henry_Asquith.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w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adinemuller.org.uk/wp-content/uploads/2013/03/grief.jpg" TargetMode="External"/><Relationship Id="rId1" Type="http://schemas.openxmlformats.org/officeDocument/2006/relationships/slideLayout" Target="../slideLayouts/slideLayout9.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998" y="5445224"/>
            <a:ext cx="8305800" cy="1143000"/>
          </a:xfrm>
        </p:spPr>
        <p:txBody>
          <a:bodyPr/>
          <a:lstStyle/>
          <a:p>
            <a:r>
              <a:rPr lang="en-GB" dirty="0"/>
              <a:t>Perspectives on the December 1914  Christmas Truces</a:t>
            </a:r>
          </a:p>
        </p:txBody>
      </p:sp>
      <p:sp>
        <p:nvSpPr>
          <p:cNvPr id="2" name="Title 1"/>
          <p:cNvSpPr>
            <a:spLocks noGrp="1"/>
          </p:cNvSpPr>
          <p:nvPr>
            <p:ph type="ctrTitle"/>
          </p:nvPr>
        </p:nvSpPr>
        <p:spPr>
          <a:xfrm>
            <a:off x="683568" y="404664"/>
            <a:ext cx="7775984" cy="973088"/>
          </a:xfrm>
        </p:spPr>
        <p:txBody>
          <a:bodyPr/>
          <a:lstStyle/>
          <a:p>
            <a:r>
              <a:rPr lang="en-GB" b="1" i="1" dirty="0"/>
              <a:t>WHAT WOULD THEY SAY?</a:t>
            </a:r>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465314" y="1700808"/>
            <a:ext cx="4702859" cy="3249254"/>
          </a:xfrm>
          <a:prstGeom prst="rect">
            <a:avLst/>
          </a:prstGeom>
        </p:spPr>
      </p:pic>
      <p:pic>
        <p:nvPicPr>
          <p:cNvPr id="5" name="Picture 4"/>
          <p:cNvPicPr/>
          <p:nvPr/>
        </p:nvPicPr>
        <p:blipFill>
          <a:blip r:embed="rId4" cstate="screen">
            <a:extLst>
              <a:ext uri="{28A0092B-C50C-407E-A947-70E740481C1C}">
                <a14:useLocalDpi xmlns:a14="http://schemas.microsoft.com/office/drawing/2010/main"/>
              </a:ext>
            </a:extLst>
          </a:blip>
          <a:stretch>
            <a:fillRect/>
          </a:stretch>
        </p:blipFill>
        <p:spPr>
          <a:xfrm>
            <a:off x="5682397" y="1700808"/>
            <a:ext cx="2939287" cy="3247724"/>
          </a:xfrm>
          <a:prstGeom prst="rect">
            <a:avLst/>
          </a:prstGeom>
        </p:spPr>
      </p:pic>
    </p:spTree>
    <p:extLst>
      <p:ext uri="{BB962C8B-B14F-4D97-AF65-F5344CB8AC3E}">
        <p14:creationId xmlns:p14="http://schemas.microsoft.com/office/powerpoint/2010/main" val="21129414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2736304" cy="1066800"/>
          </a:xfrm>
        </p:spPr>
        <p:txBody>
          <a:bodyPr>
            <a:noAutofit/>
          </a:bodyPr>
          <a:lstStyle/>
          <a:p>
            <a:r>
              <a:rPr lang="en-GB" sz="3200" dirty="0"/>
              <a:t>THE BADLY WOUNDED SURVIVOR</a:t>
            </a:r>
          </a:p>
        </p:txBody>
      </p:sp>
      <p:pic>
        <p:nvPicPr>
          <p:cNvPr id="7171" name="Picture 3"/>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3131840" y="1700808"/>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395536" y="3717032"/>
            <a:ext cx="2057400" cy="4419600"/>
          </a:xfrm>
        </p:spPr>
        <p:txBody>
          <a:bodyPr>
            <a:normAutofit/>
          </a:bodyPr>
          <a:lstStyle/>
          <a:p>
            <a:r>
              <a:rPr lang="en-GB" sz="2800" dirty="0"/>
              <a:t>WHAT WOULD  HE SAY?</a:t>
            </a:r>
          </a:p>
        </p:txBody>
      </p:sp>
      <p:pic>
        <p:nvPicPr>
          <p:cNvPr id="921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6012160" y="404664"/>
            <a:ext cx="3131840" cy="3026643"/>
          </a:xfrm>
          <a:prstGeom prst="rect">
            <a:avLst/>
          </a:prstGeom>
          <a:noFill/>
        </p:spPr>
      </p:pic>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wipe(down)">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normAutofit fontScale="90000"/>
          </a:bodyPr>
          <a:lstStyle/>
          <a:p>
            <a:r>
              <a:rPr lang="en-GB" dirty="0"/>
              <a:t>THE PEOPLE OF OCCUPIED FRANCE AND BELGIUM</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2" y="1628800"/>
            <a:ext cx="813690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27784" y="6334780"/>
            <a:ext cx="7416824" cy="523220"/>
          </a:xfrm>
          <a:prstGeom prst="rect">
            <a:avLst/>
          </a:prstGeom>
          <a:noFill/>
        </p:spPr>
        <p:txBody>
          <a:bodyPr wrap="square" rtlCol="0">
            <a:spAutoFit/>
          </a:bodyPr>
          <a:lstStyle/>
          <a:p>
            <a:r>
              <a:rPr lang="en-GB" sz="2800" dirty="0"/>
              <a:t>WHAT WOULD THEY SAY?</a:t>
            </a:r>
          </a:p>
        </p:txBody>
      </p:sp>
      <p:pic>
        <p:nvPicPr>
          <p:cNvPr id="8194" name="Picture 2" descr="C:\Users\Hony Monster\AppData\Local\Microsoft\Windows\Temporary Internet Files\Content.IE5\ARYBAD48\MC900434669[1].wmf"/>
          <p:cNvPicPr>
            <a:picLocks noChangeAspect="1" noChangeArrowheads="1"/>
          </p:cNvPicPr>
          <p:nvPr/>
        </p:nvPicPr>
        <p:blipFill>
          <a:blip r:embed="rId3" cstate="print"/>
          <a:srcRect/>
          <a:stretch>
            <a:fillRect/>
          </a:stretch>
        </p:blipFill>
        <p:spPr bwMode="auto">
          <a:xfrm>
            <a:off x="5103093" y="2492896"/>
            <a:ext cx="4040907" cy="2197397"/>
          </a:xfrm>
          <a:prstGeom prst="rect">
            <a:avLst/>
          </a:prstGeom>
          <a:noFill/>
        </p:spPr>
      </p:pic>
    </p:spTree>
    <p:extLst>
      <p:ext uri="{BB962C8B-B14F-4D97-AF65-F5344CB8AC3E}">
        <p14:creationId xmlns:p14="http://schemas.microsoft.com/office/powerpoint/2010/main" val="18069691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additive="base">
                                        <p:cTn id="23" dur="500" fill="hold"/>
                                        <p:tgtEl>
                                          <p:spTgt spid="8194"/>
                                        </p:tgtEl>
                                        <p:attrNameLst>
                                          <p:attrName>ppt_x</p:attrName>
                                        </p:attrNameLst>
                                      </p:cBhvr>
                                      <p:tavLst>
                                        <p:tav tm="0">
                                          <p:val>
                                            <p:strVal val="#ppt_x"/>
                                          </p:val>
                                        </p:tav>
                                        <p:tav tm="100000">
                                          <p:val>
                                            <p:strVal val="#ppt_x"/>
                                          </p:val>
                                        </p:tav>
                                      </p:tavLst>
                                    </p:anim>
                                    <p:anim calcmode="lin" valueType="num">
                                      <p:cBhvr additive="base">
                                        <p:cTn id="2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60232" y="1700808"/>
            <a:ext cx="2057400" cy="1066800"/>
          </a:xfrm>
        </p:spPr>
        <p:txBody>
          <a:bodyPr/>
          <a:lstStyle/>
          <a:p>
            <a:r>
              <a:rPr lang="en-GB" dirty="0"/>
              <a:t>THE NEW RECRUIT</a:t>
            </a:r>
          </a:p>
        </p:txBody>
      </p:sp>
      <p:pic>
        <p:nvPicPr>
          <p:cNvPr id="7" name="Picture 2" descr="http://ts4.mm.bing.net/th?&amp;id=HN.608043652730913769&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a:xfrm>
            <a:off x="6660232" y="3789040"/>
            <a:ext cx="2057400" cy="4419600"/>
          </a:xfrm>
        </p:spPr>
        <p:txBody>
          <a:bodyPr>
            <a:normAutofit/>
          </a:bodyPr>
          <a:lstStyle/>
          <a:p>
            <a:r>
              <a:rPr lang="en-GB" sz="2800" dirty="0"/>
              <a:t>WHAT WOULD HE SAY?</a:t>
            </a:r>
          </a:p>
        </p:txBody>
      </p:sp>
      <p:pic>
        <p:nvPicPr>
          <p:cNvPr id="6146"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904" y="0"/>
            <a:ext cx="2744763" cy="1981373"/>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13" name="Picture 6" descr="http://ts1.mm.bing.net/th?&amp;id=HN.608053239086317883&amp;w=300&amp;h=300&amp;c=0&amp;pid=1.9&amp;rs=0&amp;p=0"/>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691680" y="620688"/>
            <a:ext cx="5486400" cy="5122912"/>
          </a:xfrm>
        </p:spPr>
      </p:pic>
      <p:sp>
        <p:nvSpPr>
          <p:cNvPr id="6" name="Text Placeholder 5"/>
          <p:cNvSpPr>
            <a:spLocks noGrp="1"/>
          </p:cNvSpPr>
          <p:nvPr>
            <p:ph type="body" sz="half" idx="2"/>
          </p:nvPr>
        </p:nvSpPr>
        <p:spPr>
          <a:xfrm>
            <a:off x="1835696" y="5589240"/>
            <a:ext cx="5486400" cy="804862"/>
          </a:xfrm>
        </p:spPr>
        <p:txBody>
          <a:bodyPr>
            <a:noAutofit/>
          </a:bodyPr>
          <a:lstStyle/>
          <a:p>
            <a:pPr algn="ctr"/>
            <a:r>
              <a:rPr lang="en-GB" sz="2800" b="1" dirty="0"/>
              <a:t>THE VETERAN</a:t>
            </a:r>
          </a:p>
          <a:p>
            <a:pPr algn="ctr"/>
            <a:r>
              <a:rPr lang="en-GB" sz="2800" dirty="0"/>
              <a:t>WHAT WOULD THEY SAY?</a:t>
            </a:r>
          </a:p>
        </p:txBody>
      </p:sp>
      <p:pic>
        <p:nvPicPr>
          <p:cNvPr id="5122"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4048" y="0"/>
            <a:ext cx="2664296" cy="2063155"/>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3.gstatic.com/images?q=tbn:ANd9GcReB40q33KzBlMgZtnek7ZqrvTX47npOQhH5vAG_pdoWyensqctTw"/>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395536" y="692696"/>
            <a:ext cx="7994650" cy="5273675"/>
          </a:xfrm>
          <a:prstGeom prst="rect">
            <a:avLst/>
          </a:prstGeom>
          <a:noFill/>
        </p:spPr>
      </p:pic>
      <p:sp>
        <p:nvSpPr>
          <p:cNvPr id="2" name="Title 1"/>
          <p:cNvSpPr>
            <a:spLocks noGrp="1"/>
          </p:cNvSpPr>
          <p:nvPr>
            <p:ph type="title"/>
          </p:nvPr>
        </p:nvSpPr>
        <p:spPr>
          <a:xfrm>
            <a:off x="5652120" y="2204864"/>
            <a:ext cx="2057400" cy="1066800"/>
          </a:xfrm>
        </p:spPr>
        <p:txBody>
          <a:bodyPr>
            <a:normAutofit/>
          </a:bodyPr>
          <a:lstStyle/>
          <a:p>
            <a:r>
              <a:rPr lang="en-GB" sz="2800" dirty="0">
                <a:solidFill>
                  <a:srgbClr val="FF0000"/>
                </a:solidFill>
              </a:rPr>
              <a:t>      THE OFFICERS</a:t>
            </a:r>
          </a:p>
        </p:txBody>
      </p:sp>
      <p:sp>
        <p:nvSpPr>
          <p:cNvPr id="4" name="Text Placeholder 3"/>
          <p:cNvSpPr>
            <a:spLocks noGrp="1"/>
          </p:cNvSpPr>
          <p:nvPr>
            <p:ph type="body" sz="half" idx="2"/>
          </p:nvPr>
        </p:nvSpPr>
        <p:spPr>
          <a:xfrm>
            <a:off x="5292080" y="4149080"/>
            <a:ext cx="3250704" cy="4419600"/>
          </a:xfrm>
        </p:spPr>
        <p:txBody>
          <a:bodyPr/>
          <a:lstStyle/>
          <a:p>
            <a:r>
              <a:rPr lang="en-GB" sz="2800" b="1" dirty="0"/>
              <a:t>WHAT WOULD THEY SAY?</a:t>
            </a:r>
            <a:endParaRPr lang="en-GB" b="1" dirty="0"/>
          </a:p>
        </p:txBody>
      </p:sp>
      <p:pic>
        <p:nvPicPr>
          <p:cNvPr id="2050"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460589" flipH="1">
            <a:off x="-211063" y="389452"/>
            <a:ext cx="2051720" cy="1836736"/>
          </a:xfrm>
          <a:prstGeom prst="rect">
            <a:avLst/>
          </a:prstGeom>
          <a:noFill/>
        </p:spPr>
      </p:pic>
      <p:pic>
        <p:nvPicPr>
          <p:cNvPr id="2051" name="Picture 3"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764704"/>
            <a:ext cx="1889125" cy="1514475"/>
          </a:xfrm>
          <a:prstGeom prst="rect">
            <a:avLst/>
          </a:prstGeom>
          <a:noFill/>
        </p:spPr>
      </p:pic>
      <p:pic>
        <p:nvPicPr>
          <p:cNvPr id="2052" name="Picture 4"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0"/>
            <a:ext cx="2448272" cy="1514475"/>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2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down)">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3065512" cy="1066800"/>
          </a:xfrm>
        </p:spPr>
        <p:txBody>
          <a:bodyPr>
            <a:noAutofit/>
          </a:bodyPr>
          <a:lstStyle/>
          <a:p>
            <a:pPr algn="ctr"/>
            <a:r>
              <a:rPr lang="en-GB" sz="3600" dirty="0"/>
              <a:t> THE POLITICIAN</a:t>
            </a:r>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915816" y="6093296"/>
            <a:ext cx="4032448" cy="4419600"/>
          </a:xfrm>
        </p:spPr>
        <p:txBody>
          <a:bodyPr>
            <a:normAutofit/>
          </a:bodyPr>
          <a:lstStyle/>
          <a:p>
            <a:r>
              <a:rPr lang="en-GB" sz="2400" dirty="0"/>
              <a:t>WHAT WOULD HE SAY?</a:t>
            </a:r>
          </a:p>
        </p:txBody>
      </p:sp>
      <p:pic>
        <p:nvPicPr>
          <p:cNvPr id="8194" name="Picture 2" descr="Herbert Henry Asquith.jpg">
            <a:hlinkClick r:id="rId4"/>
          </p:cNvPr>
          <p:cNvPicPr>
            <a:picLocks noChangeAspect="1" noChangeArrowheads="1"/>
          </p:cNvPicPr>
          <p:nvPr/>
        </p:nvPicPr>
        <p:blipFill>
          <a:blip r:embed="rId5" cstate="print"/>
          <a:srcRect/>
          <a:stretch>
            <a:fillRect/>
          </a:stretch>
        </p:blipFill>
        <p:spPr bwMode="auto">
          <a:xfrm>
            <a:off x="2915816" y="1268760"/>
            <a:ext cx="3528392" cy="461898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242031" flipH="1">
            <a:off x="454163" y="925504"/>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4392488" cy="1066800"/>
          </a:xfrm>
        </p:spPr>
        <p:txBody>
          <a:bodyPr>
            <a:noAutofit/>
          </a:bodyPr>
          <a:lstStyle/>
          <a:p>
            <a:pPr algn="ctr"/>
            <a:r>
              <a:rPr lang="en-GB" sz="3600" dirty="0"/>
              <a:t> THE  WEAPONS MANUFACTURERS</a:t>
            </a:r>
          </a:p>
        </p:txBody>
      </p:sp>
      <p:sp>
        <p:nvSpPr>
          <p:cNvPr id="4" name="Text Placeholder 3"/>
          <p:cNvSpPr>
            <a:spLocks noGrp="1"/>
          </p:cNvSpPr>
          <p:nvPr>
            <p:ph type="body" sz="half" idx="2"/>
          </p:nvPr>
        </p:nvSpPr>
        <p:spPr>
          <a:xfrm>
            <a:off x="2915816" y="6093296"/>
            <a:ext cx="4032448" cy="4419600"/>
          </a:xfrm>
        </p:spPr>
        <p:txBody>
          <a:bodyPr>
            <a:normAutofit/>
          </a:bodyPr>
          <a:lstStyle/>
          <a:p>
            <a:r>
              <a:rPr lang="en-GB" sz="2400" dirty="0"/>
              <a:t>WHAT WOULD THEY SAY?</a:t>
            </a:r>
          </a:p>
        </p:txBody>
      </p:sp>
      <p:pic>
        <p:nvPicPr>
          <p:cNvPr id="8" name="Picture 7" descr="Untitl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1772816"/>
            <a:ext cx="5761072" cy="4093708"/>
          </a:xfrm>
          <a:prstGeom prst="rect">
            <a:avLst/>
          </a:prstGeom>
        </p:spPr>
      </p:pic>
      <p:pic>
        <p:nvPicPr>
          <p:cNvPr id="11" name="Picture 2" descr="C:\Users\Hony Monster\AppData\Local\Microsoft\Windows\Temporary Internet Files\Content.IE5\ARYBAD48\MC900434669[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42031" flipH="1">
            <a:off x="382156" y="1141528"/>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60648"/>
            <a:ext cx="4392488" cy="1066800"/>
          </a:xfrm>
        </p:spPr>
        <p:txBody>
          <a:bodyPr>
            <a:noAutofit/>
          </a:bodyPr>
          <a:lstStyle/>
          <a:p>
            <a:pPr algn="ctr"/>
            <a:r>
              <a:rPr lang="en-GB" sz="3600" dirty="0"/>
              <a:t> THE  ANTI-WAR ACTIVIST</a:t>
            </a:r>
          </a:p>
        </p:txBody>
      </p:sp>
      <p:pic>
        <p:nvPicPr>
          <p:cNvPr id="102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56792"/>
            <a:ext cx="6019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915816" y="6093296"/>
            <a:ext cx="4032448" cy="4419600"/>
          </a:xfrm>
        </p:spPr>
        <p:txBody>
          <a:bodyPr>
            <a:normAutofit/>
          </a:bodyPr>
          <a:lstStyle/>
          <a:p>
            <a:r>
              <a:rPr lang="en-GB" sz="2400" dirty="0"/>
              <a:t>WHAT WOULD SHE SAY?</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47864" y="1484784"/>
            <a:ext cx="3257550" cy="4067175"/>
          </a:xfrm>
          <a:prstGeom prst="rect">
            <a:avLst/>
          </a:prstGeom>
        </p:spPr>
      </p:pic>
      <p:pic>
        <p:nvPicPr>
          <p:cNvPr id="9" name="Picture 2" descr="C:\Users\Hony Monster\AppData\Local\Microsoft\Windows\Temporary Internet Files\Content.IE5\ARYBAD48\MC900434669[1].wm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242031" flipH="1">
            <a:off x="526172" y="1429559"/>
            <a:ext cx="3233830" cy="2682159"/>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224" y="2420888"/>
            <a:ext cx="2057400" cy="1066800"/>
          </a:xfrm>
        </p:spPr>
        <p:txBody>
          <a:bodyPr>
            <a:noAutofit/>
          </a:bodyPr>
          <a:lstStyle/>
          <a:p>
            <a:r>
              <a:rPr lang="en-GB" sz="3200" dirty="0"/>
              <a:t>THE DEAD CAN’T SPEAK……BUT IF HE COULD?</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660232" y="3789040"/>
            <a:ext cx="2057400" cy="4419600"/>
          </a:xfrm>
        </p:spPr>
        <p:txBody>
          <a:bodyPr>
            <a:normAutofit/>
          </a:bodyPr>
          <a:lstStyle/>
          <a:p>
            <a:r>
              <a:rPr lang="en-GB" sz="2800" dirty="0"/>
              <a:t>WHAT WOULD HE SAY?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544" y="548680"/>
            <a:ext cx="604867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Hony Monster\AppData\Local\Microsoft\Windows\Temporary Internet Files\Content.IE5\ARYBAD48\MC900434669[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1907704" y="1340768"/>
            <a:ext cx="2693901" cy="2234555"/>
          </a:xfrm>
          <a:prstGeom prst="rect">
            <a:avLst/>
          </a:prstGeom>
          <a:noFill/>
        </p:spPr>
      </p:pic>
    </p:spTree>
    <p:extLst>
      <p:ext uri="{BB962C8B-B14F-4D97-AF65-F5344CB8AC3E}">
        <p14:creationId xmlns:p14="http://schemas.microsoft.com/office/powerpoint/2010/main" val="7430111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2304256" cy="1066800"/>
          </a:xfrm>
        </p:spPr>
        <p:txBody>
          <a:bodyPr>
            <a:noAutofit/>
          </a:bodyPr>
          <a:lstStyle/>
          <a:p>
            <a:r>
              <a:rPr lang="en-GB" sz="3200" dirty="0"/>
              <a:t>THE GRIEVING FAMILY</a:t>
            </a:r>
          </a:p>
        </p:txBody>
      </p:sp>
      <p:sp>
        <p:nvSpPr>
          <p:cNvPr id="4" name="Text Placeholder 3"/>
          <p:cNvSpPr>
            <a:spLocks noGrp="1"/>
          </p:cNvSpPr>
          <p:nvPr>
            <p:ph type="body" sz="half" idx="2"/>
          </p:nvPr>
        </p:nvSpPr>
        <p:spPr>
          <a:xfrm>
            <a:off x="395536" y="3717032"/>
            <a:ext cx="2057400" cy="4419600"/>
          </a:xfrm>
        </p:spPr>
        <p:txBody>
          <a:bodyPr>
            <a:normAutofit/>
          </a:bodyPr>
          <a:lstStyle/>
          <a:p>
            <a:r>
              <a:rPr lang="en-GB" sz="2800" dirty="0"/>
              <a:t>WHAT WOULD THEY SAY?</a:t>
            </a:r>
          </a:p>
        </p:txBody>
      </p:sp>
      <p:pic>
        <p:nvPicPr>
          <p:cNvPr id="1026" name="Picture 2" descr="grief">
            <a:hlinkClick r:id="rId2"/>
          </p:cNvPr>
          <p:cNvPicPr>
            <a:picLocks noChangeAspect="1" noChangeArrowheads="1"/>
          </p:cNvPicPr>
          <p:nvPr/>
        </p:nvPicPr>
        <p:blipFill>
          <a:blip r:embed="rId3" cstate="print"/>
          <a:srcRect/>
          <a:stretch>
            <a:fillRect/>
          </a:stretch>
        </p:blipFill>
        <p:spPr bwMode="auto">
          <a:xfrm>
            <a:off x="2699792" y="1196752"/>
            <a:ext cx="5404744" cy="4032448"/>
          </a:xfrm>
          <a:prstGeom prst="rect">
            <a:avLst/>
          </a:prstGeom>
          <a:noFill/>
        </p:spPr>
      </p:pic>
      <p:pic>
        <p:nvPicPr>
          <p:cNvPr id="8" name="Picture 2" descr="C:\Users\Hony Monster\AppData\Local\Microsoft\Windows\Temporary Internet Files\Content.IE5\ARYBAD48\MC900434669[1].wmf"/>
          <p:cNvPicPr>
            <a:picLocks noChangeAspect="1" noChangeArrowheads="1"/>
          </p:cNvPicPr>
          <p:nvPr/>
        </p:nvPicPr>
        <p:blipFill>
          <a:blip r:embed="rId4" cstate="print"/>
          <a:srcRect/>
          <a:stretch>
            <a:fillRect/>
          </a:stretch>
        </p:blipFill>
        <p:spPr bwMode="auto">
          <a:xfrm>
            <a:off x="5724128" y="188640"/>
            <a:ext cx="3131840" cy="3026643"/>
          </a:xfrm>
          <a:prstGeom prst="rect">
            <a:avLst/>
          </a:prstGeom>
          <a:noFill/>
        </p:spPr>
      </p:pic>
    </p:spTree>
    <p:extLst>
      <p:ext uri="{BB962C8B-B14F-4D97-AF65-F5344CB8AC3E}">
        <p14:creationId xmlns:p14="http://schemas.microsoft.com/office/powerpoint/2010/main" val="3627276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727</TotalTime>
  <Words>390</Words>
  <Application>Microsoft Office PowerPoint</Application>
  <PresentationFormat>On-screen Show (4:3)</PresentationFormat>
  <Paragraphs>36</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Constantia</vt:lpstr>
      <vt:lpstr>Times New Roman</vt:lpstr>
      <vt:lpstr>Wingdings 2</vt:lpstr>
      <vt:lpstr>Paper</vt:lpstr>
      <vt:lpstr>WHAT WOULD THEY SAY?</vt:lpstr>
      <vt:lpstr>THE NEW RECRUIT</vt:lpstr>
      <vt:lpstr>PowerPoint Presentation</vt:lpstr>
      <vt:lpstr>      THE OFFICERS</vt:lpstr>
      <vt:lpstr> THE POLITICIAN</vt:lpstr>
      <vt:lpstr> THE  WEAPONS MANUFACTURERS</vt:lpstr>
      <vt:lpstr> THE  ANTI-WAR ACTIVIST</vt:lpstr>
      <vt:lpstr>THE DEAD CAN’T SPEAK……BUT IF HE COULD?</vt:lpstr>
      <vt:lpstr>THE GRIEVING FAMILY</vt:lpstr>
      <vt:lpstr>THE BADLY WOUNDED SURVIVOR</vt:lpstr>
      <vt:lpstr>THE PEOPLE OF OCCUPIED FRANCE AND BELGIUM</vt:lpstr>
    </vt:vector>
  </TitlesOfParts>
  <Company>Joseph Swan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INTERRUPT THIS WAR…………</dc:title>
  <dc:creator>Peter Sanderson</dc:creator>
  <cp:lastModifiedBy>ernie brennan</cp:lastModifiedBy>
  <cp:revision>61</cp:revision>
  <dcterms:created xsi:type="dcterms:W3CDTF">2014-05-13T09:13:01Z</dcterms:created>
  <dcterms:modified xsi:type="dcterms:W3CDTF">2018-04-15T19:21:12Z</dcterms:modified>
</cp:coreProperties>
</file>