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0"/>
  </p:notesMasterIdLst>
  <p:sldIdLst>
    <p:sldId id="259" r:id="rId2"/>
    <p:sldId id="283" r:id="rId3"/>
    <p:sldId id="260" r:id="rId4"/>
    <p:sldId id="264" r:id="rId5"/>
    <p:sldId id="284" r:id="rId6"/>
    <p:sldId id="265" r:id="rId7"/>
    <p:sldId id="266" r:id="rId8"/>
    <p:sldId id="267" r:id="rId9"/>
    <p:sldId id="257" r:id="rId10"/>
    <p:sldId id="268" r:id="rId11"/>
    <p:sldId id="269" r:id="rId12"/>
    <p:sldId id="270" r:id="rId13"/>
    <p:sldId id="261" r:id="rId14"/>
    <p:sldId id="271" r:id="rId15"/>
    <p:sldId id="272" r:id="rId16"/>
    <p:sldId id="273" r:id="rId17"/>
    <p:sldId id="262" r:id="rId18"/>
    <p:sldId id="274" r:id="rId19"/>
    <p:sldId id="275" r:id="rId20"/>
    <p:sldId id="276" r:id="rId21"/>
    <p:sldId id="263" r:id="rId22"/>
    <p:sldId id="277" r:id="rId23"/>
    <p:sldId id="278" r:id="rId24"/>
    <p:sldId id="279" r:id="rId25"/>
    <p:sldId id="256" r:id="rId26"/>
    <p:sldId id="280" r:id="rId27"/>
    <p:sldId id="281"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nie brennan" initials="eb" lastIdx="5" clrIdx="0">
    <p:extLst>
      <p:ext uri="{19B8F6BF-5375-455C-9EA6-DF929625EA0E}">
        <p15:presenceInfo xmlns:p15="http://schemas.microsoft.com/office/powerpoint/2012/main" userId="95ace65cd93cbf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4885" autoAdjust="0"/>
  </p:normalViewPr>
  <p:slideViewPr>
    <p:cSldViewPr snapToGrid="0">
      <p:cViewPr varScale="1">
        <p:scale>
          <a:sx n="61" d="100"/>
          <a:sy n="61" d="100"/>
        </p:scale>
        <p:origin x="109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D302E8-C3C4-4615-A740-C18EF9824C04}" type="datetimeFigureOut">
              <a:rPr lang="en-GB" smtClean="0"/>
              <a:t>29/06/2021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3AEF49-BAD0-4018-A010-964A2DA253CC}" type="slidenum">
              <a:rPr lang="en-GB" smtClean="0"/>
              <a:t>‹#›</a:t>
            </a:fld>
            <a:endParaRPr lang="en-GB"/>
          </a:p>
        </p:txBody>
      </p:sp>
    </p:spTree>
    <p:extLst>
      <p:ext uri="{BB962C8B-B14F-4D97-AF65-F5344CB8AC3E}">
        <p14:creationId xmlns:p14="http://schemas.microsoft.com/office/powerpoint/2010/main" val="3396594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effectLst/>
                <a:latin typeface="Segoe UI" panose="020B0502040204020203" pitchFamily="34" charset="0"/>
              </a:rPr>
              <a:t>QUESTION</a:t>
            </a:r>
            <a:endParaRPr lang="en-US" sz="1200" dirty="0">
              <a:effectLst/>
              <a:latin typeface="Arial" panose="020B0604020202020204" pitchFamily="34" charset="0"/>
            </a:endParaRPr>
          </a:p>
          <a:p>
            <a:r>
              <a:rPr lang="en-US" sz="1200" dirty="0">
                <a:effectLst/>
                <a:latin typeface="Segoe UI" panose="020B0502040204020203" pitchFamily="34" charset="0"/>
              </a:rPr>
              <a:t>Is a Game any less competitive than a match - which one do you identify with, The Game or The Match?</a:t>
            </a:r>
            <a:endParaRPr lang="en-US" sz="12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fld id="{F83AEF49-BAD0-4018-A010-964A2DA253CC}" type="slidenum">
              <a:rPr lang="en-GB" smtClean="0"/>
              <a:t>3</a:t>
            </a:fld>
            <a:endParaRPr lang="en-GB"/>
          </a:p>
        </p:txBody>
      </p:sp>
    </p:spTree>
    <p:extLst>
      <p:ext uri="{BB962C8B-B14F-4D97-AF65-F5344CB8AC3E}">
        <p14:creationId xmlns:p14="http://schemas.microsoft.com/office/powerpoint/2010/main" val="3993974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i="1" kern="1200" dirty="0">
                <a:solidFill>
                  <a:schemeClr val="tx1"/>
                </a:solidFill>
                <a:effectLst/>
                <a:latin typeface="+mn-lt"/>
                <a:ea typeface="+mn-ea"/>
                <a:cs typeface="+mn-cs"/>
              </a:rPr>
              <a:t>Families: Each player as a ball at their feet.  Players form two or three of four queues at one end of no man’s land.  </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i="1" kern="1200" dirty="0">
                <a:solidFill>
                  <a:schemeClr val="tx1"/>
                </a:solidFill>
                <a:effectLst/>
                <a:latin typeface="+mn-lt"/>
                <a:ea typeface="+mn-ea"/>
                <a:cs typeface="+mn-cs"/>
              </a:rPr>
              <a:t>Armies: 10 players get into couples, share a ball and stand opposite one another – either side of no man’s land.  On the whistle the players opposite one another start to pass the ball backwards and forwards to each other. (different techniques – push pass, low driver drive pass, lofted pass, chip pass).</a:t>
            </a:r>
            <a:endParaRPr lang="en-GB"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i="1" kern="1200" dirty="0">
                <a:solidFill>
                  <a:schemeClr val="tx1"/>
                </a:solidFill>
                <a:effectLst/>
                <a:latin typeface="+mn-lt"/>
                <a:ea typeface="+mn-ea"/>
                <a:cs typeface="+mn-cs"/>
              </a:rPr>
              <a:t>Families; On a different sounding whistle (or call) the players at the front of the queues proceed with their ball at their feet to the end of no man’s land.  (different techniques – dribbling, sprint, walk)  Families, must avoid the cross-fire from the Armies.</a:t>
            </a:r>
            <a:endParaRPr lang="en-GB" sz="1200" kern="1200" dirty="0">
              <a:solidFill>
                <a:schemeClr val="tx1"/>
              </a:solidFill>
              <a:effectLst/>
              <a:latin typeface="+mn-lt"/>
              <a:ea typeface="+mn-ea"/>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i="1" kern="1200" dirty="0">
                <a:solidFill>
                  <a:schemeClr val="tx1"/>
                </a:solidFill>
                <a:effectLst/>
                <a:latin typeface="+mn-lt"/>
                <a:ea typeface="+mn-ea"/>
                <a:cs typeface="+mn-cs"/>
              </a:rPr>
              <a:t>Once the Families reach the end of no man’s land – they about turn. They must return to the beginning again this time, the ball cannot touch the ground  - the Families cannot carry the ball back (different techniques: skills, headers, etc)</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5"/>
          </p:nvPr>
        </p:nvSpPr>
        <p:spPr/>
        <p:txBody>
          <a:bodyPr/>
          <a:lstStyle/>
          <a:p>
            <a:fld id="{F83AEF49-BAD0-4018-A010-964A2DA253CC}" type="slidenum">
              <a:rPr lang="en-GB" smtClean="0"/>
              <a:t>9</a:t>
            </a:fld>
            <a:endParaRPr lang="en-GB"/>
          </a:p>
        </p:txBody>
      </p:sp>
    </p:spTree>
    <p:extLst>
      <p:ext uri="{BB962C8B-B14F-4D97-AF65-F5344CB8AC3E}">
        <p14:creationId xmlns:p14="http://schemas.microsoft.com/office/powerpoint/2010/main" val="2583902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Add to a flip chart / white board </a:t>
            </a:r>
          </a:p>
        </p:txBody>
      </p:sp>
      <p:sp>
        <p:nvSpPr>
          <p:cNvPr id="4" name="Slide Number Placeholder 3"/>
          <p:cNvSpPr>
            <a:spLocks noGrp="1"/>
          </p:cNvSpPr>
          <p:nvPr>
            <p:ph type="sldNum" sz="quarter" idx="5"/>
          </p:nvPr>
        </p:nvSpPr>
        <p:spPr/>
        <p:txBody>
          <a:bodyPr/>
          <a:lstStyle/>
          <a:p>
            <a:fld id="{F83AEF49-BAD0-4018-A010-964A2DA253CC}" type="slidenum">
              <a:rPr lang="en-GB" smtClean="0"/>
              <a:t>11</a:t>
            </a:fld>
            <a:endParaRPr lang="en-GB"/>
          </a:p>
        </p:txBody>
      </p:sp>
    </p:spTree>
    <p:extLst>
      <p:ext uri="{BB962C8B-B14F-4D97-AF65-F5344CB8AC3E}">
        <p14:creationId xmlns:p14="http://schemas.microsoft.com/office/powerpoint/2010/main" val="1613141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1. Each player finds a partner.  A partner that is opposite to them in terms of physicality, gender, culture or a new friend.   They must not be familiar with one another</a:t>
            </a:r>
            <a:endParaRPr lang="en-GB"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2. The have two minutes to introduce themselves. Shake hands – get to know each other - communicate</a:t>
            </a:r>
            <a:endParaRPr lang="en-GB"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3. Then one partner blindfolds the other. The blindfolded partner stands at one end of the grid with a ball at their feet while the other partner goes to the opposite side of the grid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4. On the sound of a whistle the partner will guide their blindfolded partner to them using their voice for guidance</a:t>
            </a:r>
            <a:endParaRPr lang="en-GB" dirty="0">
              <a:effectLst/>
            </a:endParaRPr>
          </a:p>
        </p:txBody>
      </p:sp>
      <p:sp>
        <p:nvSpPr>
          <p:cNvPr id="4" name="Slide Number Placeholder 3"/>
          <p:cNvSpPr>
            <a:spLocks noGrp="1"/>
          </p:cNvSpPr>
          <p:nvPr>
            <p:ph type="sldNum" sz="quarter" idx="5"/>
          </p:nvPr>
        </p:nvSpPr>
        <p:spPr/>
        <p:txBody>
          <a:bodyPr/>
          <a:lstStyle/>
          <a:p>
            <a:fld id="{F83AEF49-BAD0-4018-A010-964A2DA253CC}" type="slidenum">
              <a:rPr lang="en-GB" smtClean="0"/>
              <a:t>13</a:t>
            </a:fld>
            <a:endParaRPr lang="en-GB"/>
          </a:p>
        </p:txBody>
      </p:sp>
    </p:spTree>
    <p:extLst>
      <p:ext uri="{BB962C8B-B14F-4D97-AF65-F5344CB8AC3E}">
        <p14:creationId xmlns:p14="http://schemas.microsoft.com/office/powerpoint/2010/main" val="31139401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i="1" kern="1200" dirty="0">
                <a:solidFill>
                  <a:schemeClr val="tx1"/>
                </a:solidFill>
                <a:effectLst/>
                <a:latin typeface="+mn-lt"/>
                <a:ea typeface="+mn-ea"/>
                <a:cs typeface="+mn-cs"/>
              </a:rPr>
              <a:t>4 teams. 1 game plays across the pitch and the other match play length ways</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i="1" kern="1200" dirty="0">
                <a:solidFill>
                  <a:schemeClr val="tx1"/>
                </a:solidFill>
                <a:effectLst/>
                <a:latin typeface="+mn-lt"/>
                <a:ea typeface="+mn-ea"/>
                <a:cs typeface="+mn-cs"/>
              </a:rPr>
              <a:t>Add additional ball that is worth two goals</a:t>
            </a:r>
            <a:endParaRPr lang="en-GB" dirty="0">
              <a:effectLst/>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i="1" kern="1200" dirty="0">
                <a:solidFill>
                  <a:schemeClr val="tx1"/>
                </a:solidFill>
                <a:effectLst/>
                <a:latin typeface="+mn-lt"/>
                <a:ea typeface="+mn-ea"/>
                <a:cs typeface="+mn-cs"/>
              </a:rPr>
              <a:t>No bibs</a:t>
            </a:r>
            <a:endParaRPr lang="en-GB" dirty="0">
              <a:effectLst/>
            </a:endParaRP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GB" sz="1200" i="1" kern="1200" dirty="0">
                <a:solidFill>
                  <a:schemeClr val="tx1"/>
                </a:solidFill>
                <a:effectLst/>
                <a:latin typeface="+mn-lt"/>
                <a:ea typeface="+mn-ea"/>
                <a:cs typeface="+mn-cs"/>
              </a:rPr>
              <a:t>No goal keepers / no referees</a:t>
            </a:r>
            <a:endParaRPr lang="en-GB" dirty="0">
              <a:effectLst/>
            </a:endParaRPr>
          </a:p>
        </p:txBody>
      </p:sp>
      <p:sp>
        <p:nvSpPr>
          <p:cNvPr id="4" name="Slide Number Placeholder 3"/>
          <p:cNvSpPr>
            <a:spLocks noGrp="1"/>
          </p:cNvSpPr>
          <p:nvPr>
            <p:ph type="sldNum" sz="quarter" idx="5"/>
          </p:nvPr>
        </p:nvSpPr>
        <p:spPr/>
        <p:txBody>
          <a:bodyPr/>
          <a:lstStyle/>
          <a:p>
            <a:fld id="{F83AEF49-BAD0-4018-A010-964A2DA253CC}" type="slidenum">
              <a:rPr lang="en-GB" smtClean="0"/>
              <a:t>17</a:t>
            </a:fld>
            <a:endParaRPr lang="en-GB"/>
          </a:p>
        </p:txBody>
      </p:sp>
    </p:spTree>
    <p:extLst>
      <p:ext uri="{BB962C8B-B14F-4D97-AF65-F5344CB8AC3E}">
        <p14:creationId xmlns:p14="http://schemas.microsoft.com/office/powerpoint/2010/main" val="1653537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1. 4 grids feature four games.  Each game is a different way to score a goal</a:t>
            </a:r>
            <a:endParaRPr lang="en-GB"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2. Sit on the ball</a:t>
            </a:r>
            <a:endParaRPr lang="en-GB"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3. Hit the cone in the centre of the grid</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i="1" kern="1200" dirty="0">
                <a:solidFill>
                  <a:schemeClr val="tx1"/>
                </a:solidFill>
                <a:effectLst/>
                <a:latin typeface="+mn-lt"/>
                <a:ea typeface="+mn-ea"/>
                <a:cs typeface="+mn-cs"/>
              </a:rPr>
              <a:t>4. Place your knee on the ball</a:t>
            </a:r>
            <a:endParaRPr lang="en-GB" dirty="0">
              <a:effectLst/>
            </a:endParaRPr>
          </a:p>
        </p:txBody>
      </p:sp>
      <p:sp>
        <p:nvSpPr>
          <p:cNvPr id="4" name="Slide Number Placeholder 3"/>
          <p:cNvSpPr>
            <a:spLocks noGrp="1"/>
          </p:cNvSpPr>
          <p:nvPr>
            <p:ph type="sldNum" sz="quarter" idx="5"/>
          </p:nvPr>
        </p:nvSpPr>
        <p:spPr/>
        <p:txBody>
          <a:bodyPr/>
          <a:lstStyle/>
          <a:p>
            <a:fld id="{F83AEF49-BAD0-4018-A010-964A2DA253CC}" type="slidenum">
              <a:rPr lang="en-GB" smtClean="0"/>
              <a:t>21</a:t>
            </a:fld>
            <a:endParaRPr lang="en-GB"/>
          </a:p>
        </p:txBody>
      </p:sp>
    </p:spTree>
    <p:extLst>
      <p:ext uri="{BB962C8B-B14F-4D97-AF65-F5344CB8AC3E}">
        <p14:creationId xmlns:p14="http://schemas.microsoft.com/office/powerpoint/2010/main" val="1418084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1. </a:t>
            </a:r>
            <a:r>
              <a:rPr lang="en-GB" sz="1200" i="1" kern="1200" dirty="0">
                <a:solidFill>
                  <a:schemeClr val="tx1"/>
                </a:solidFill>
                <a:effectLst/>
                <a:latin typeface="+mn-lt"/>
                <a:ea typeface="+mn-ea"/>
                <a:cs typeface="+mn-cs"/>
              </a:rPr>
              <a:t>All 40 players</a:t>
            </a:r>
            <a:endParaRPr lang="en-GB"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2.</a:t>
            </a:r>
            <a:r>
              <a:rPr lang="en-GB" sz="1200" i="1" kern="1200" dirty="0">
                <a:solidFill>
                  <a:schemeClr val="tx1"/>
                </a:solidFill>
                <a:effectLst/>
                <a:latin typeface="+mn-lt"/>
                <a:ea typeface="+mn-ea"/>
                <a:cs typeface="+mn-cs"/>
              </a:rPr>
              <a:t> One ball</a:t>
            </a:r>
            <a:endParaRPr lang="en-GB"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3. </a:t>
            </a:r>
            <a:r>
              <a:rPr lang="en-GB" sz="1200" i="1" kern="1200" dirty="0">
                <a:solidFill>
                  <a:schemeClr val="tx1"/>
                </a:solidFill>
                <a:effectLst/>
                <a:latin typeface="+mn-lt"/>
                <a:ea typeface="+mn-ea"/>
                <a:cs typeface="+mn-cs"/>
              </a:rPr>
              <a:t>No referee</a:t>
            </a:r>
            <a:endParaRPr lang="en-GB" dirty="0">
              <a:effectLst/>
            </a:endParaRPr>
          </a:p>
        </p:txBody>
      </p:sp>
      <p:sp>
        <p:nvSpPr>
          <p:cNvPr id="4" name="Slide Number Placeholder 3"/>
          <p:cNvSpPr>
            <a:spLocks noGrp="1"/>
          </p:cNvSpPr>
          <p:nvPr>
            <p:ph type="sldNum" sz="quarter" idx="5"/>
          </p:nvPr>
        </p:nvSpPr>
        <p:spPr/>
        <p:txBody>
          <a:bodyPr/>
          <a:lstStyle/>
          <a:p>
            <a:fld id="{F83AEF49-BAD0-4018-A010-964A2DA253CC}" type="slidenum">
              <a:rPr lang="en-GB" smtClean="0"/>
              <a:t>25</a:t>
            </a:fld>
            <a:endParaRPr lang="en-GB"/>
          </a:p>
        </p:txBody>
      </p:sp>
    </p:spTree>
    <p:extLst>
      <p:ext uri="{BB962C8B-B14F-4D97-AF65-F5344CB8AC3E}">
        <p14:creationId xmlns:p14="http://schemas.microsoft.com/office/powerpoint/2010/main" val="3508710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B67DD-F203-46AB-B183-B043965BDB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BAE5BD-92D1-4F46-BBC2-EF70F2E0065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E48ACC-6BD4-4389-9C46-F2FA092D99A5}"/>
              </a:ext>
            </a:extLst>
          </p:cNvPr>
          <p:cNvSpPr>
            <a:spLocks noGrp="1"/>
          </p:cNvSpPr>
          <p:nvPr>
            <p:ph type="dt" sz="half" idx="10"/>
          </p:nvPr>
        </p:nvSpPr>
        <p:spPr/>
        <p:txBody>
          <a:bodyPr/>
          <a:lstStyle/>
          <a:p>
            <a:fld id="{855D40E0-ADDF-42C6-A32B-65843F69F30A}" type="datetimeFigureOut">
              <a:rPr lang="en-GB" smtClean="0"/>
              <a:t>29/06/2021</a:t>
            </a:fld>
            <a:endParaRPr lang="en-GB"/>
          </a:p>
        </p:txBody>
      </p:sp>
      <p:sp>
        <p:nvSpPr>
          <p:cNvPr id="5" name="Footer Placeholder 4">
            <a:extLst>
              <a:ext uri="{FF2B5EF4-FFF2-40B4-BE49-F238E27FC236}">
                <a16:creationId xmlns:a16="http://schemas.microsoft.com/office/drawing/2014/main" id="{F38BC9EA-3358-4BF5-B874-B3B24B379EC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27346DB-4210-43E0-A4FE-889B23F09AB5}"/>
              </a:ext>
            </a:extLst>
          </p:cNvPr>
          <p:cNvSpPr>
            <a:spLocks noGrp="1"/>
          </p:cNvSpPr>
          <p:nvPr>
            <p:ph type="sldNum" sz="quarter" idx="12"/>
          </p:nvPr>
        </p:nvSpPr>
        <p:spPr/>
        <p:txBody>
          <a:bodyPr/>
          <a:lstStyle/>
          <a:p>
            <a:fld id="{CD90757D-5986-40A7-A422-86F6907A5EDF}" type="slidenum">
              <a:rPr lang="en-GB" smtClean="0"/>
              <a:t>‹#›</a:t>
            </a:fld>
            <a:endParaRPr lang="en-GB"/>
          </a:p>
        </p:txBody>
      </p:sp>
    </p:spTree>
    <p:extLst>
      <p:ext uri="{BB962C8B-B14F-4D97-AF65-F5344CB8AC3E}">
        <p14:creationId xmlns:p14="http://schemas.microsoft.com/office/powerpoint/2010/main" val="4265247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DEF89E-E5AA-41CE-875B-A07115AF02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9F79E73-ECCC-4D5B-8395-8E9D1EB938E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1DCEF8-E6C2-4738-9E70-D221B95DB262}"/>
              </a:ext>
            </a:extLst>
          </p:cNvPr>
          <p:cNvSpPr>
            <a:spLocks noGrp="1"/>
          </p:cNvSpPr>
          <p:nvPr>
            <p:ph type="dt" sz="half" idx="10"/>
          </p:nvPr>
        </p:nvSpPr>
        <p:spPr/>
        <p:txBody>
          <a:bodyPr/>
          <a:lstStyle/>
          <a:p>
            <a:fld id="{855D40E0-ADDF-42C6-A32B-65843F69F30A}" type="datetimeFigureOut">
              <a:rPr lang="en-GB" smtClean="0"/>
              <a:t>29/06/2021</a:t>
            </a:fld>
            <a:endParaRPr lang="en-GB"/>
          </a:p>
        </p:txBody>
      </p:sp>
      <p:sp>
        <p:nvSpPr>
          <p:cNvPr id="5" name="Footer Placeholder 4">
            <a:extLst>
              <a:ext uri="{FF2B5EF4-FFF2-40B4-BE49-F238E27FC236}">
                <a16:creationId xmlns:a16="http://schemas.microsoft.com/office/drawing/2014/main" id="{B9383F71-EFB3-430A-B0B5-9BEBC35A77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194B57-CD94-4F57-B2EE-D895B1790D99}"/>
              </a:ext>
            </a:extLst>
          </p:cNvPr>
          <p:cNvSpPr>
            <a:spLocks noGrp="1"/>
          </p:cNvSpPr>
          <p:nvPr>
            <p:ph type="sldNum" sz="quarter" idx="12"/>
          </p:nvPr>
        </p:nvSpPr>
        <p:spPr/>
        <p:txBody>
          <a:bodyPr/>
          <a:lstStyle/>
          <a:p>
            <a:fld id="{CD90757D-5986-40A7-A422-86F6907A5EDF}" type="slidenum">
              <a:rPr lang="en-GB" smtClean="0"/>
              <a:t>‹#›</a:t>
            </a:fld>
            <a:endParaRPr lang="en-GB"/>
          </a:p>
        </p:txBody>
      </p:sp>
    </p:spTree>
    <p:extLst>
      <p:ext uri="{BB962C8B-B14F-4D97-AF65-F5344CB8AC3E}">
        <p14:creationId xmlns:p14="http://schemas.microsoft.com/office/powerpoint/2010/main" val="4083924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D7CBDB-D157-4CC6-BD7C-84907AA29ED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58E7DB-33FA-436F-9E50-5DD821A735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44A752-CDA9-453F-88C5-85EB43D97229}"/>
              </a:ext>
            </a:extLst>
          </p:cNvPr>
          <p:cNvSpPr>
            <a:spLocks noGrp="1"/>
          </p:cNvSpPr>
          <p:nvPr>
            <p:ph type="dt" sz="half" idx="10"/>
          </p:nvPr>
        </p:nvSpPr>
        <p:spPr/>
        <p:txBody>
          <a:bodyPr/>
          <a:lstStyle/>
          <a:p>
            <a:fld id="{855D40E0-ADDF-42C6-A32B-65843F69F30A}" type="datetimeFigureOut">
              <a:rPr lang="en-GB" smtClean="0"/>
              <a:t>29/06/2021</a:t>
            </a:fld>
            <a:endParaRPr lang="en-GB"/>
          </a:p>
        </p:txBody>
      </p:sp>
      <p:sp>
        <p:nvSpPr>
          <p:cNvPr id="5" name="Footer Placeholder 4">
            <a:extLst>
              <a:ext uri="{FF2B5EF4-FFF2-40B4-BE49-F238E27FC236}">
                <a16:creationId xmlns:a16="http://schemas.microsoft.com/office/drawing/2014/main" id="{BD9912AF-FB36-4AB8-B900-85F649DEF2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6DB37C4-02EB-4731-9D51-8BF5137C7D9F}"/>
              </a:ext>
            </a:extLst>
          </p:cNvPr>
          <p:cNvSpPr>
            <a:spLocks noGrp="1"/>
          </p:cNvSpPr>
          <p:nvPr>
            <p:ph type="sldNum" sz="quarter" idx="12"/>
          </p:nvPr>
        </p:nvSpPr>
        <p:spPr/>
        <p:txBody>
          <a:bodyPr/>
          <a:lstStyle/>
          <a:p>
            <a:fld id="{CD90757D-5986-40A7-A422-86F6907A5EDF}" type="slidenum">
              <a:rPr lang="en-GB" smtClean="0"/>
              <a:t>‹#›</a:t>
            </a:fld>
            <a:endParaRPr lang="en-GB"/>
          </a:p>
        </p:txBody>
      </p:sp>
    </p:spTree>
    <p:extLst>
      <p:ext uri="{BB962C8B-B14F-4D97-AF65-F5344CB8AC3E}">
        <p14:creationId xmlns:p14="http://schemas.microsoft.com/office/powerpoint/2010/main" val="55164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25722-15F6-4E1F-AF9C-2F2FDF1C099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11922AC-1DAD-4A7F-91E1-3FE6316F325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1095AD-3474-4D71-9FE7-276B99729FD8}"/>
              </a:ext>
            </a:extLst>
          </p:cNvPr>
          <p:cNvSpPr>
            <a:spLocks noGrp="1"/>
          </p:cNvSpPr>
          <p:nvPr>
            <p:ph type="dt" sz="half" idx="10"/>
          </p:nvPr>
        </p:nvSpPr>
        <p:spPr/>
        <p:txBody>
          <a:bodyPr/>
          <a:lstStyle/>
          <a:p>
            <a:fld id="{855D40E0-ADDF-42C6-A32B-65843F69F30A}" type="datetimeFigureOut">
              <a:rPr lang="en-GB" smtClean="0"/>
              <a:t>29/06/2021</a:t>
            </a:fld>
            <a:endParaRPr lang="en-GB"/>
          </a:p>
        </p:txBody>
      </p:sp>
      <p:sp>
        <p:nvSpPr>
          <p:cNvPr id="5" name="Footer Placeholder 4">
            <a:extLst>
              <a:ext uri="{FF2B5EF4-FFF2-40B4-BE49-F238E27FC236}">
                <a16:creationId xmlns:a16="http://schemas.microsoft.com/office/drawing/2014/main" id="{0988C3AA-643D-49E4-BD53-8CE8F34577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CB10F82-7C52-4D0A-879C-FBCB0A2D9B92}"/>
              </a:ext>
            </a:extLst>
          </p:cNvPr>
          <p:cNvSpPr>
            <a:spLocks noGrp="1"/>
          </p:cNvSpPr>
          <p:nvPr>
            <p:ph type="sldNum" sz="quarter" idx="12"/>
          </p:nvPr>
        </p:nvSpPr>
        <p:spPr/>
        <p:txBody>
          <a:bodyPr/>
          <a:lstStyle/>
          <a:p>
            <a:fld id="{CD90757D-5986-40A7-A422-86F6907A5EDF}" type="slidenum">
              <a:rPr lang="en-GB" smtClean="0"/>
              <a:t>‹#›</a:t>
            </a:fld>
            <a:endParaRPr lang="en-GB"/>
          </a:p>
        </p:txBody>
      </p:sp>
    </p:spTree>
    <p:extLst>
      <p:ext uri="{BB962C8B-B14F-4D97-AF65-F5344CB8AC3E}">
        <p14:creationId xmlns:p14="http://schemas.microsoft.com/office/powerpoint/2010/main" val="2076546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3D469-2319-440E-8F00-09B8B97BC5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9BFDC8-C0FA-470A-B0EF-07AD9F9FB0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68CB7F6-7F1B-4969-B57C-4DF1B34170D4}"/>
              </a:ext>
            </a:extLst>
          </p:cNvPr>
          <p:cNvSpPr>
            <a:spLocks noGrp="1"/>
          </p:cNvSpPr>
          <p:nvPr>
            <p:ph type="dt" sz="half" idx="10"/>
          </p:nvPr>
        </p:nvSpPr>
        <p:spPr/>
        <p:txBody>
          <a:bodyPr/>
          <a:lstStyle/>
          <a:p>
            <a:fld id="{855D40E0-ADDF-42C6-A32B-65843F69F30A}" type="datetimeFigureOut">
              <a:rPr lang="en-GB" smtClean="0"/>
              <a:t>29/06/2021</a:t>
            </a:fld>
            <a:endParaRPr lang="en-GB"/>
          </a:p>
        </p:txBody>
      </p:sp>
      <p:sp>
        <p:nvSpPr>
          <p:cNvPr id="5" name="Footer Placeholder 4">
            <a:extLst>
              <a:ext uri="{FF2B5EF4-FFF2-40B4-BE49-F238E27FC236}">
                <a16:creationId xmlns:a16="http://schemas.microsoft.com/office/drawing/2014/main" id="{EDA4DD80-6FC8-428D-ACC7-1DA3FA34081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0D8F4B-7234-4C29-88C3-366103332938}"/>
              </a:ext>
            </a:extLst>
          </p:cNvPr>
          <p:cNvSpPr>
            <a:spLocks noGrp="1"/>
          </p:cNvSpPr>
          <p:nvPr>
            <p:ph type="sldNum" sz="quarter" idx="12"/>
          </p:nvPr>
        </p:nvSpPr>
        <p:spPr/>
        <p:txBody>
          <a:bodyPr/>
          <a:lstStyle/>
          <a:p>
            <a:fld id="{CD90757D-5986-40A7-A422-86F6907A5EDF}" type="slidenum">
              <a:rPr lang="en-GB" smtClean="0"/>
              <a:t>‹#›</a:t>
            </a:fld>
            <a:endParaRPr lang="en-GB"/>
          </a:p>
        </p:txBody>
      </p:sp>
    </p:spTree>
    <p:extLst>
      <p:ext uri="{BB962C8B-B14F-4D97-AF65-F5344CB8AC3E}">
        <p14:creationId xmlns:p14="http://schemas.microsoft.com/office/powerpoint/2010/main" val="334561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5F781-D107-443F-BCB4-7D3BA64ABF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C4A6EA9-CAE6-4CCC-8167-037502E8156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B8B6D2D-7E7E-4318-B73D-DF60710A51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5C9E5A-3FDA-4EB7-9445-693B7FA83C18}"/>
              </a:ext>
            </a:extLst>
          </p:cNvPr>
          <p:cNvSpPr>
            <a:spLocks noGrp="1"/>
          </p:cNvSpPr>
          <p:nvPr>
            <p:ph type="dt" sz="half" idx="10"/>
          </p:nvPr>
        </p:nvSpPr>
        <p:spPr/>
        <p:txBody>
          <a:bodyPr/>
          <a:lstStyle/>
          <a:p>
            <a:fld id="{855D40E0-ADDF-42C6-A32B-65843F69F30A}" type="datetimeFigureOut">
              <a:rPr lang="en-GB" smtClean="0"/>
              <a:t>29/06/2021</a:t>
            </a:fld>
            <a:endParaRPr lang="en-GB"/>
          </a:p>
        </p:txBody>
      </p:sp>
      <p:sp>
        <p:nvSpPr>
          <p:cNvPr id="6" name="Footer Placeholder 5">
            <a:extLst>
              <a:ext uri="{FF2B5EF4-FFF2-40B4-BE49-F238E27FC236}">
                <a16:creationId xmlns:a16="http://schemas.microsoft.com/office/drawing/2014/main" id="{B30C313F-F03C-446F-8513-79F353016BE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6D6934-2C15-4ED0-8ADD-B606008DA316}"/>
              </a:ext>
            </a:extLst>
          </p:cNvPr>
          <p:cNvSpPr>
            <a:spLocks noGrp="1"/>
          </p:cNvSpPr>
          <p:nvPr>
            <p:ph type="sldNum" sz="quarter" idx="12"/>
          </p:nvPr>
        </p:nvSpPr>
        <p:spPr/>
        <p:txBody>
          <a:bodyPr/>
          <a:lstStyle/>
          <a:p>
            <a:fld id="{CD90757D-5986-40A7-A422-86F6907A5EDF}" type="slidenum">
              <a:rPr lang="en-GB" smtClean="0"/>
              <a:t>‹#›</a:t>
            </a:fld>
            <a:endParaRPr lang="en-GB"/>
          </a:p>
        </p:txBody>
      </p:sp>
    </p:spTree>
    <p:extLst>
      <p:ext uri="{BB962C8B-B14F-4D97-AF65-F5344CB8AC3E}">
        <p14:creationId xmlns:p14="http://schemas.microsoft.com/office/powerpoint/2010/main" val="3828517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06230-57D6-43C0-A1E1-A997E9BDF26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F00BDE-CD51-46E5-BD22-8A5A48605C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235CC8-EDFB-4869-B60F-EED89B6D0C4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F57AD2-A051-4BC3-A7F3-AC0162A2051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2EB9677-F5C0-4D03-AE03-962C95BAF2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67CD7A-6FC5-481F-BE61-1169B10B7714}"/>
              </a:ext>
            </a:extLst>
          </p:cNvPr>
          <p:cNvSpPr>
            <a:spLocks noGrp="1"/>
          </p:cNvSpPr>
          <p:nvPr>
            <p:ph type="dt" sz="half" idx="10"/>
          </p:nvPr>
        </p:nvSpPr>
        <p:spPr/>
        <p:txBody>
          <a:bodyPr/>
          <a:lstStyle/>
          <a:p>
            <a:fld id="{855D40E0-ADDF-42C6-A32B-65843F69F30A}" type="datetimeFigureOut">
              <a:rPr lang="en-GB" smtClean="0"/>
              <a:t>29/06/2021</a:t>
            </a:fld>
            <a:endParaRPr lang="en-GB"/>
          </a:p>
        </p:txBody>
      </p:sp>
      <p:sp>
        <p:nvSpPr>
          <p:cNvPr id="8" name="Footer Placeholder 7">
            <a:extLst>
              <a:ext uri="{FF2B5EF4-FFF2-40B4-BE49-F238E27FC236}">
                <a16:creationId xmlns:a16="http://schemas.microsoft.com/office/drawing/2014/main" id="{2D71DE86-87DF-426B-919B-4A6BAAC5176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16423E9-F8C7-4EF1-AE15-DF39BF3FD224}"/>
              </a:ext>
            </a:extLst>
          </p:cNvPr>
          <p:cNvSpPr>
            <a:spLocks noGrp="1"/>
          </p:cNvSpPr>
          <p:nvPr>
            <p:ph type="sldNum" sz="quarter" idx="12"/>
          </p:nvPr>
        </p:nvSpPr>
        <p:spPr/>
        <p:txBody>
          <a:bodyPr/>
          <a:lstStyle/>
          <a:p>
            <a:fld id="{CD90757D-5986-40A7-A422-86F6907A5EDF}" type="slidenum">
              <a:rPr lang="en-GB" smtClean="0"/>
              <a:t>‹#›</a:t>
            </a:fld>
            <a:endParaRPr lang="en-GB"/>
          </a:p>
        </p:txBody>
      </p:sp>
    </p:spTree>
    <p:extLst>
      <p:ext uri="{BB962C8B-B14F-4D97-AF65-F5344CB8AC3E}">
        <p14:creationId xmlns:p14="http://schemas.microsoft.com/office/powerpoint/2010/main" val="1593601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5DFE5-EEDE-45A1-8692-852E85BA22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DDB3F26-E773-4550-9CBF-4B24887B8A29}"/>
              </a:ext>
            </a:extLst>
          </p:cNvPr>
          <p:cNvSpPr>
            <a:spLocks noGrp="1"/>
          </p:cNvSpPr>
          <p:nvPr>
            <p:ph type="dt" sz="half" idx="10"/>
          </p:nvPr>
        </p:nvSpPr>
        <p:spPr/>
        <p:txBody>
          <a:bodyPr/>
          <a:lstStyle/>
          <a:p>
            <a:fld id="{855D40E0-ADDF-42C6-A32B-65843F69F30A}" type="datetimeFigureOut">
              <a:rPr lang="en-GB" smtClean="0"/>
              <a:t>29/06/2021</a:t>
            </a:fld>
            <a:endParaRPr lang="en-GB"/>
          </a:p>
        </p:txBody>
      </p:sp>
      <p:sp>
        <p:nvSpPr>
          <p:cNvPr id="4" name="Footer Placeholder 3">
            <a:extLst>
              <a:ext uri="{FF2B5EF4-FFF2-40B4-BE49-F238E27FC236}">
                <a16:creationId xmlns:a16="http://schemas.microsoft.com/office/drawing/2014/main" id="{16288454-2947-415F-9242-4FC017D95F4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5B2A68D-DCB6-4F79-B48B-1BFBCDD7105F}"/>
              </a:ext>
            </a:extLst>
          </p:cNvPr>
          <p:cNvSpPr>
            <a:spLocks noGrp="1"/>
          </p:cNvSpPr>
          <p:nvPr>
            <p:ph type="sldNum" sz="quarter" idx="12"/>
          </p:nvPr>
        </p:nvSpPr>
        <p:spPr/>
        <p:txBody>
          <a:bodyPr/>
          <a:lstStyle/>
          <a:p>
            <a:fld id="{CD90757D-5986-40A7-A422-86F6907A5EDF}" type="slidenum">
              <a:rPr lang="en-GB" smtClean="0"/>
              <a:t>‹#›</a:t>
            </a:fld>
            <a:endParaRPr lang="en-GB"/>
          </a:p>
        </p:txBody>
      </p:sp>
    </p:spTree>
    <p:extLst>
      <p:ext uri="{BB962C8B-B14F-4D97-AF65-F5344CB8AC3E}">
        <p14:creationId xmlns:p14="http://schemas.microsoft.com/office/powerpoint/2010/main" val="2022171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18548F-E75F-409F-8C1C-4CAD859938B2}"/>
              </a:ext>
            </a:extLst>
          </p:cNvPr>
          <p:cNvSpPr>
            <a:spLocks noGrp="1"/>
          </p:cNvSpPr>
          <p:nvPr>
            <p:ph type="dt" sz="half" idx="10"/>
          </p:nvPr>
        </p:nvSpPr>
        <p:spPr/>
        <p:txBody>
          <a:bodyPr/>
          <a:lstStyle/>
          <a:p>
            <a:fld id="{855D40E0-ADDF-42C6-A32B-65843F69F30A}" type="datetimeFigureOut">
              <a:rPr lang="en-GB" smtClean="0"/>
              <a:t>29/06/2021</a:t>
            </a:fld>
            <a:endParaRPr lang="en-GB"/>
          </a:p>
        </p:txBody>
      </p:sp>
      <p:sp>
        <p:nvSpPr>
          <p:cNvPr id="3" name="Footer Placeholder 2">
            <a:extLst>
              <a:ext uri="{FF2B5EF4-FFF2-40B4-BE49-F238E27FC236}">
                <a16:creationId xmlns:a16="http://schemas.microsoft.com/office/drawing/2014/main" id="{3B8ADEEB-DA7A-471C-AE01-A6DE77D00F6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A22C96-3349-480B-854E-54705643C585}"/>
              </a:ext>
            </a:extLst>
          </p:cNvPr>
          <p:cNvSpPr>
            <a:spLocks noGrp="1"/>
          </p:cNvSpPr>
          <p:nvPr>
            <p:ph type="sldNum" sz="quarter" idx="12"/>
          </p:nvPr>
        </p:nvSpPr>
        <p:spPr/>
        <p:txBody>
          <a:bodyPr/>
          <a:lstStyle/>
          <a:p>
            <a:fld id="{CD90757D-5986-40A7-A422-86F6907A5EDF}" type="slidenum">
              <a:rPr lang="en-GB" smtClean="0"/>
              <a:t>‹#›</a:t>
            </a:fld>
            <a:endParaRPr lang="en-GB"/>
          </a:p>
        </p:txBody>
      </p:sp>
    </p:spTree>
    <p:extLst>
      <p:ext uri="{BB962C8B-B14F-4D97-AF65-F5344CB8AC3E}">
        <p14:creationId xmlns:p14="http://schemas.microsoft.com/office/powerpoint/2010/main" val="21858471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DABA40-7B19-41C7-9D88-E69261978AF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46B671F-2B38-40E8-8F09-FCFBB7C7C9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5A68006-37DE-4BF0-9FE0-F193D1EB54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75D442-0A7B-4C2D-8A8A-3E0B5E6F8E12}"/>
              </a:ext>
            </a:extLst>
          </p:cNvPr>
          <p:cNvSpPr>
            <a:spLocks noGrp="1"/>
          </p:cNvSpPr>
          <p:nvPr>
            <p:ph type="dt" sz="half" idx="10"/>
          </p:nvPr>
        </p:nvSpPr>
        <p:spPr/>
        <p:txBody>
          <a:bodyPr/>
          <a:lstStyle/>
          <a:p>
            <a:fld id="{855D40E0-ADDF-42C6-A32B-65843F69F30A}" type="datetimeFigureOut">
              <a:rPr lang="en-GB" smtClean="0"/>
              <a:t>29/06/2021</a:t>
            </a:fld>
            <a:endParaRPr lang="en-GB"/>
          </a:p>
        </p:txBody>
      </p:sp>
      <p:sp>
        <p:nvSpPr>
          <p:cNvPr id="6" name="Footer Placeholder 5">
            <a:extLst>
              <a:ext uri="{FF2B5EF4-FFF2-40B4-BE49-F238E27FC236}">
                <a16:creationId xmlns:a16="http://schemas.microsoft.com/office/drawing/2014/main" id="{C52CD58A-B195-4F86-AD91-609F723225C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E6B0761-9D0C-458F-8D16-7AFD57665D9E}"/>
              </a:ext>
            </a:extLst>
          </p:cNvPr>
          <p:cNvSpPr>
            <a:spLocks noGrp="1"/>
          </p:cNvSpPr>
          <p:nvPr>
            <p:ph type="sldNum" sz="quarter" idx="12"/>
          </p:nvPr>
        </p:nvSpPr>
        <p:spPr/>
        <p:txBody>
          <a:bodyPr/>
          <a:lstStyle/>
          <a:p>
            <a:fld id="{CD90757D-5986-40A7-A422-86F6907A5EDF}" type="slidenum">
              <a:rPr lang="en-GB" smtClean="0"/>
              <a:t>‹#›</a:t>
            </a:fld>
            <a:endParaRPr lang="en-GB"/>
          </a:p>
        </p:txBody>
      </p:sp>
    </p:spTree>
    <p:extLst>
      <p:ext uri="{BB962C8B-B14F-4D97-AF65-F5344CB8AC3E}">
        <p14:creationId xmlns:p14="http://schemas.microsoft.com/office/powerpoint/2010/main" val="13062702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959C89-D650-4747-9EE9-56866BC7AB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9C8F4A2-A100-4EB5-AC88-8F85BA3FEC3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AC10400-3642-4189-8884-1D3B3E76B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9F6EA68-EAF8-42E9-A260-291D7959B007}"/>
              </a:ext>
            </a:extLst>
          </p:cNvPr>
          <p:cNvSpPr>
            <a:spLocks noGrp="1"/>
          </p:cNvSpPr>
          <p:nvPr>
            <p:ph type="dt" sz="half" idx="10"/>
          </p:nvPr>
        </p:nvSpPr>
        <p:spPr/>
        <p:txBody>
          <a:bodyPr/>
          <a:lstStyle/>
          <a:p>
            <a:fld id="{855D40E0-ADDF-42C6-A32B-65843F69F30A}" type="datetimeFigureOut">
              <a:rPr lang="en-GB" smtClean="0"/>
              <a:t>29/06/2021</a:t>
            </a:fld>
            <a:endParaRPr lang="en-GB"/>
          </a:p>
        </p:txBody>
      </p:sp>
      <p:sp>
        <p:nvSpPr>
          <p:cNvPr id="6" name="Footer Placeholder 5">
            <a:extLst>
              <a:ext uri="{FF2B5EF4-FFF2-40B4-BE49-F238E27FC236}">
                <a16:creationId xmlns:a16="http://schemas.microsoft.com/office/drawing/2014/main" id="{6F6C5421-6B0E-4345-9BE2-48BFF2E5A8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6F83144-E497-48F9-8BBD-D2E845223DE3}"/>
              </a:ext>
            </a:extLst>
          </p:cNvPr>
          <p:cNvSpPr>
            <a:spLocks noGrp="1"/>
          </p:cNvSpPr>
          <p:nvPr>
            <p:ph type="sldNum" sz="quarter" idx="12"/>
          </p:nvPr>
        </p:nvSpPr>
        <p:spPr/>
        <p:txBody>
          <a:bodyPr/>
          <a:lstStyle/>
          <a:p>
            <a:fld id="{CD90757D-5986-40A7-A422-86F6907A5EDF}" type="slidenum">
              <a:rPr lang="en-GB" smtClean="0"/>
              <a:t>‹#›</a:t>
            </a:fld>
            <a:endParaRPr lang="en-GB"/>
          </a:p>
        </p:txBody>
      </p:sp>
    </p:spTree>
    <p:extLst>
      <p:ext uri="{BB962C8B-B14F-4D97-AF65-F5344CB8AC3E}">
        <p14:creationId xmlns:p14="http://schemas.microsoft.com/office/powerpoint/2010/main" val="2917131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5836357-5639-47D5-BC31-8E1CFDD2BE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B13025B-70A4-41C0-8DC9-534CD0BF0D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44651D-5C66-488B-B1AE-91541B8E8B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D40E0-ADDF-42C6-A32B-65843F69F30A}" type="datetimeFigureOut">
              <a:rPr lang="en-GB" smtClean="0"/>
              <a:t>29/06/2021</a:t>
            </a:fld>
            <a:endParaRPr lang="en-GB"/>
          </a:p>
        </p:txBody>
      </p:sp>
      <p:sp>
        <p:nvSpPr>
          <p:cNvPr id="5" name="Footer Placeholder 4">
            <a:extLst>
              <a:ext uri="{FF2B5EF4-FFF2-40B4-BE49-F238E27FC236}">
                <a16:creationId xmlns:a16="http://schemas.microsoft.com/office/drawing/2014/main" id="{8C2B6410-576B-45C0-9536-1D2344ECD3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E124DCE-C17B-4B2D-91CC-DEFDFCF166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90757D-5986-40A7-A422-86F6907A5EDF}" type="slidenum">
              <a:rPr lang="en-GB" smtClean="0"/>
              <a:t>‹#›</a:t>
            </a:fld>
            <a:endParaRPr lang="en-GB"/>
          </a:p>
        </p:txBody>
      </p:sp>
    </p:spTree>
    <p:extLst>
      <p:ext uri="{BB962C8B-B14F-4D97-AF65-F5344CB8AC3E}">
        <p14:creationId xmlns:p14="http://schemas.microsoft.com/office/powerpoint/2010/main" val="179787501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1.jpg"/><Relationship Id="rId4" Type="http://schemas.openxmlformats.org/officeDocument/2006/relationships/image" Target="../media/image7.svg"/></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5DD97C8-44D7-413F-9F2A-3775EBBEAF4E}"/>
              </a:ext>
            </a:extLst>
          </p:cNvPr>
          <p:cNvSpPr>
            <a:spLocks noGrp="1"/>
          </p:cNvSpPr>
          <p:nvPr>
            <p:ph type="ctrTitle"/>
          </p:nvPr>
        </p:nvSpPr>
        <p:spPr/>
        <p:txBody>
          <a:bodyPr/>
          <a:lstStyle/>
          <a:p>
            <a:r>
              <a:rPr lang="en-US" dirty="0">
                <a:latin typeface="Arial" panose="020B0604020202020204" pitchFamily="34" charset="0"/>
                <a:cs typeface="Arial" panose="020B0604020202020204" pitchFamily="34" charset="0"/>
              </a:rPr>
              <a:t>Can playing football help to shape identity?</a:t>
            </a:r>
          </a:p>
        </p:txBody>
      </p:sp>
      <p:pic>
        <p:nvPicPr>
          <p:cNvPr id="6" name="Picture 5" descr="A picture containing clipart&#10;&#10;Description automatically generated">
            <a:extLst>
              <a:ext uri="{FF2B5EF4-FFF2-40B4-BE49-F238E27FC236}">
                <a16:creationId xmlns:a16="http://schemas.microsoft.com/office/drawing/2014/main" id="{90AF9EF0-DFC8-466F-AF23-7AF31925436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176384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1F50ADA-7D3C-4C7E-ADBC-FA39A69083ED}"/>
              </a:ext>
            </a:extLst>
          </p:cNvPr>
          <p:cNvSpPr txBox="1"/>
          <p:nvPr/>
        </p:nvSpPr>
        <p:spPr>
          <a:xfrm>
            <a:off x="1203959" y="744372"/>
            <a:ext cx="9784080" cy="4985980"/>
          </a:xfrm>
          <a:prstGeom prst="rect">
            <a:avLst/>
          </a:prstGeom>
          <a:noFill/>
        </p:spPr>
        <p:txBody>
          <a:bodyPr wrap="square" rtlCol="0">
            <a:spAutoFit/>
          </a:bodyPr>
          <a:lstStyle/>
          <a:p>
            <a:endParaRPr lang="en-GB" sz="40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Ask the players which senses did they use in order to avoid the cross-fire? </a:t>
            </a:r>
          </a:p>
          <a:p>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Ask the Families how they identified the easiest route through no man’s land?</a:t>
            </a:r>
          </a:p>
          <a:p>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Ask the Armies how did their identify / cope with the scenario?</a:t>
            </a:r>
          </a:p>
          <a:p>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Explain that some elements of our identity are visible  but that a lot are invisible. </a:t>
            </a:r>
          </a:p>
          <a:p>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Using the flipchart / white board for inspiration, ask the players to write one word that describes their identity in no mans land.  </a:t>
            </a:r>
          </a:p>
          <a:p>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With the aid of the players the facilitator can then add the words to the following chart:</a:t>
            </a:r>
            <a:endParaRPr lang="en-GB" sz="2000" dirty="0">
              <a:latin typeface="Arial" panose="020B0604020202020204" pitchFamily="34" charset="0"/>
              <a:cs typeface="Arial" panose="020B0604020202020204" pitchFamily="34" charset="0"/>
            </a:endParaRPr>
          </a:p>
        </p:txBody>
      </p:sp>
      <p:pic>
        <p:nvPicPr>
          <p:cNvPr id="3" name="Picture 2" descr="A picture containing clipart&#10;&#10;Description automatically generated">
            <a:extLst>
              <a:ext uri="{FF2B5EF4-FFF2-40B4-BE49-F238E27FC236}">
                <a16:creationId xmlns:a16="http://schemas.microsoft.com/office/drawing/2014/main" id="{E5E876CA-3CC5-4E6A-A5C4-2AA9E8C555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
        <p:nvSpPr>
          <p:cNvPr id="4" name="TextBox 3">
            <a:extLst>
              <a:ext uri="{FF2B5EF4-FFF2-40B4-BE49-F238E27FC236}">
                <a16:creationId xmlns:a16="http://schemas.microsoft.com/office/drawing/2014/main" id="{A770E5B5-D751-4D2E-BA80-99C6A0044739}"/>
              </a:ext>
            </a:extLst>
          </p:cNvPr>
          <p:cNvSpPr txBox="1"/>
          <p:nvPr/>
        </p:nvSpPr>
        <p:spPr>
          <a:xfrm>
            <a:off x="4418713" y="544294"/>
            <a:ext cx="3354573" cy="707886"/>
          </a:xfrm>
          <a:prstGeom prst="rect">
            <a:avLst/>
          </a:prstGeom>
          <a:noFill/>
        </p:spPr>
        <p:txBody>
          <a:bodyPr wrap="none" rtlCol="0">
            <a:spAutoFit/>
          </a:bodyPr>
          <a:lstStyle/>
          <a:p>
            <a:r>
              <a:rPr lang="en-GB" sz="4000">
                <a:latin typeface="Arial" panose="020B0604020202020204" pitchFamily="34" charset="0"/>
                <a:cs typeface="Arial" panose="020B0604020202020204" pitchFamily="34" charset="0"/>
              </a:rPr>
              <a:t>EVALUATION</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9743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6602A0D-DEC9-4CDD-A1D2-4B4F4A87EFA9}"/>
              </a:ext>
            </a:extLst>
          </p:cNvPr>
          <p:cNvGraphicFramePr>
            <a:graphicFrameLocks noGrp="1"/>
          </p:cNvGraphicFramePr>
          <p:nvPr>
            <p:extLst>
              <p:ext uri="{D42A27DB-BD31-4B8C-83A1-F6EECF244321}">
                <p14:modId xmlns:p14="http://schemas.microsoft.com/office/powerpoint/2010/main" val="3348474157"/>
              </p:ext>
            </p:extLst>
          </p:nvPr>
        </p:nvGraphicFramePr>
        <p:xfrm>
          <a:off x="1214511" y="719726"/>
          <a:ext cx="9762978" cy="4615961"/>
        </p:xfrm>
        <a:graphic>
          <a:graphicData uri="http://schemas.openxmlformats.org/drawingml/2006/table">
            <a:tbl>
              <a:tblPr firstRow="1" firstCol="1" bandRow="1">
                <a:tableStyleId>{5C22544A-7EE6-4342-B048-85BDC9FD1C3A}</a:tableStyleId>
              </a:tblPr>
              <a:tblGrid>
                <a:gridCol w="2175032">
                  <a:extLst>
                    <a:ext uri="{9D8B030D-6E8A-4147-A177-3AD203B41FA5}">
                      <a16:colId xmlns:a16="http://schemas.microsoft.com/office/drawing/2014/main" val="822754604"/>
                    </a:ext>
                  </a:extLst>
                </a:gridCol>
                <a:gridCol w="2442920">
                  <a:extLst>
                    <a:ext uri="{9D8B030D-6E8A-4147-A177-3AD203B41FA5}">
                      <a16:colId xmlns:a16="http://schemas.microsoft.com/office/drawing/2014/main" val="1718332122"/>
                    </a:ext>
                  </a:extLst>
                </a:gridCol>
                <a:gridCol w="2527059">
                  <a:extLst>
                    <a:ext uri="{9D8B030D-6E8A-4147-A177-3AD203B41FA5}">
                      <a16:colId xmlns:a16="http://schemas.microsoft.com/office/drawing/2014/main" val="502281854"/>
                    </a:ext>
                  </a:extLst>
                </a:gridCol>
                <a:gridCol w="2617967">
                  <a:extLst>
                    <a:ext uri="{9D8B030D-6E8A-4147-A177-3AD203B41FA5}">
                      <a16:colId xmlns:a16="http://schemas.microsoft.com/office/drawing/2014/main" val="135992727"/>
                    </a:ext>
                  </a:extLst>
                </a:gridCol>
              </a:tblGrid>
              <a:tr h="228891">
                <a:tc>
                  <a:txBody>
                    <a:bodyPr/>
                    <a:lstStyle/>
                    <a:p>
                      <a:pPr>
                        <a:lnSpc>
                          <a:spcPct val="107000"/>
                        </a:lnSpc>
                        <a:spcAft>
                          <a:spcPts val="0"/>
                        </a:spcAft>
                      </a:pPr>
                      <a:r>
                        <a:rPr lang="en-GB" sz="1600" dirty="0">
                          <a:effectLst/>
                          <a:latin typeface="Arial" panose="020B0604020202020204" pitchFamily="34" charset="0"/>
                          <a:cs typeface="Arial" panose="020B0604020202020204" pitchFamily="34" charset="0"/>
                        </a:rPr>
                        <a:t>SENSES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VISIBLE</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600">
                          <a:effectLst/>
                          <a:latin typeface="Arial" panose="020B0604020202020204" pitchFamily="34" charset="0"/>
                          <a:cs typeface="Arial" panose="020B0604020202020204" pitchFamily="34" charset="0"/>
                        </a:rPr>
                        <a:t>STEREOTYPES</a:t>
                      </a:r>
                      <a:endParaRPr lang="en-GB" sz="140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600" dirty="0">
                          <a:effectLst/>
                          <a:latin typeface="Arial" panose="020B0604020202020204" pitchFamily="34" charset="0"/>
                          <a:cs typeface="Arial" panose="020B0604020202020204" pitchFamily="34" charset="0"/>
                        </a:rPr>
                        <a:t>INVISIBLE</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extLst>
                  <a:ext uri="{0D108BD9-81ED-4DB2-BD59-A6C34878D82A}">
                    <a16:rowId xmlns:a16="http://schemas.microsoft.com/office/drawing/2014/main" val="1198061494"/>
                  </a:ext>
                </a:extLst>
              </a:tr>
              <a:tr h="4374026">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Listening: accents, tone, inflexions.</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Smell: sweet, harsh, pleasant.</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Touch: strong, soft, rough.</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Hair colour / style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Eye colour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Skin colour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Height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Weight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Attire / Choice of clothing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Age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Religion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Gender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Abilities / disabilities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Job / school we attend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Personality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Likes and dislikes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Hopes and fears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Strengths and weaknesses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Family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Friendships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Where we live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Where our parents are from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Hobbies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Favourite school subject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Life experiences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Nationality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Ethnicity or family background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Morals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Interests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Languages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Habits </a:t>
                      </a:r>
                      <a:endParaRPr lang="en-GB" sz="1200" dirty="0">
                        <a:effectLst/>
                        <a:latin typeface="Arial" panose="020B0604020202020204" pitchFamily="34" charset="0"/>
                        <a:cs typeface="Arial" panose="020B0604020202020204" pitchFamily="34" charset="0"/>
                      </a:endParaRPr>
                    </a:p>
                    <a:p>
                      <a:pPr>
                        <a:lnSpc>
                          <a:spcPct val="107000"/>
                        </a:lnSpc>
                        <a:spcAft>
                          <a:spcPts val="0"/>
                        </a:spcAft>
                      </a:pPr>
                      <a:r>
                        <a:rPr lang="en-GB" sz="1400" dirty="0">
                          <a:effectLst/>
                          <a:latin typeface="Arial" panose="020B0604020202020204" pitchFamily="34" charset="0"/>
                          <a:cs typeface="Arial" panose="020B0604020202020204" pitchFamily="34" charset="0"/>
                        </a:rPr>
                        <a:t>Communities / groups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extLst>
                  <a:ext uri="{0D108BD9-81ED-4DB2-BD59-A6C34878D82A}">
                    <a16:rowId xmlns:a16="http://schemas.microsoft.com/office/drawing/2014/main" val="362650809"/>
                  </a:ext>
                </a:extLst>
              </a:tr>
            </a:tbl>
          </a:graphicData>
        </a:graphic>
      </p:graphicFrame>
      <p:sp>
        <p:nvSpPr>
          <p:cNvPr id="4" name="TextBox 3">
            <a:extLst>
              <a:ext uri="{FF2B5EF4-FFF2-40B4-BE49-F238E27FC236}">
                <a16:creationId xmlns:a16="http://schemas.microsoft.com/office/drawing/2014/main" id="{83842994-639E-4F7A-9D97-7B547B8B8B78}"/>
              </a:ext>
            </a:extLst>
          </p:cNvPr>
          <p:cNvSpPr txBox="1"/>
          <p:nvPr/>
        </p:nvSpPr>
        <p:spPr>
          <a:xfrm rot="20328006">
            <a:off x="2203478" y="3018895"/>
            <a:ext cx="6194102" cy="1569660"/>
          </a:xfrm>
          <a:prstGeom prst="rect">
            <a:avLst/>
          </a:prstGeom>
          <a:noFill/>
        </p:spPr>
        <p:txBody>
          <a:bodyPr wrap="square" rtlCol="0">
            <a:spAutoFit/>
          </a:bodyPr>
          <a:lstStyle/>
          <a:p>
            <a:r>
              <a:rPr lang="en-GB" sz="9600" dirty="0">
                <a:latin typeface="Arial" panose="020B0604020202020204" pitchFamily="34" charset="0"/>
                <a:cs typeface="Arial" panose="020B0604020202020204" pitchFamily="34" charset="0"/>
              </a:rPr>
              <a:t>EXAMPLE</a:t>
            </a:r>
          </a:p>
        </p:txBody>
      </p:sp>
      <p:pic>
        <p:nvPicPr>
          <p:cNvPr id="6" name="Picture 5" descr="A picture containing clipart&#10;&#10;Description automatically generated">
            <a:extLst>
              <a:ext uri="{FF2B5EF4-FFF2-40B4-BE49-F238E27FC236}">
                <a16:creationId xmlns:a16="http://schemas.microsoft.com/office/drawing/2014/main" id="{0D34B446-D5A9-4FC4-998A-79E2F1407E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2097650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0FF23D1-9690-4D39-A41C-469135AC318A}"/>
              </a:ext>
            </a:extLst>
          </p:cNvPr>
          <p:cNvSpPr txBox="1"/>
          <p:nvPr/>
        </p:nvSpPr>
        <p:spPr>
          <a:xfrm>
            <a:off x="683895" y="1308195"/>
            <a:ext cx="10824209" cy="4832092"/>
          </a:xfrm>
          <a:prstGeom prst="rect">
            <a:avLst/>
          </a:prstGeom>
          <a:noFill/>
        </p:spPr>
        <p:txBody>
          <a:bodyPr wrap="square" rtlCol="0">
            <a:spAutoFit/>
          </a:bodyPr>
          <a:lstStyle/>
          <a:p>
            <a:pPr lvl="0"/>
            <a:r>
              <a:rPr lang="en-GB" sz="2800" dirty="0">
                <a:latin typeface="Arial" panose="020B0604020202020204" pitchFamily="34" charset="0"/>
                <a:cs typeface="Arial" panose="020B0604020202020204" pitchFamily="34" charset="0"/>
              </a:rPr>
              <a:t>Size of play area / grids;  adaptable to number of participants / ability / indoor / outdoor</a:t>
            </a:r>
          </a:p>
          <a:p>
            <a:pPr lvl="0"/>
            <a:endParaRPr lang="en-GB" sz="2800" dirty="0">
              <a:latin typeface="Arial" panose="020B0604020202020204" pitchFamily="34" charset="0"/>
              <a:cs typeface="Arial" panose="020B0604020202020204" pitchFamily="34" charset="0"/>
            </a:endParaRPr>
          </a:p>
          <a:p>
            <a:pPr lvl="0"/>
            <a:r>
              <a:rPr lang="en-GB" sz="2800" dirty="0">
                <a:latin typeface="Arial" panose="020B0604020202020204" pitchFamily="34" charset="0"/>
                <a:cs typeface="Arial" panose="020B0604020202020204" pitchFamily="34" charset="0"/>
              </a:rPr>
              <a:t>Mindful of scenario.  Adapt the ice breaker to – sharks and crocodiles, cops and robbers, etc</a:t>
            </a:r>
          </a:p>
          <a:p>
            <a:pPr lvl="0"/>
            <a:endParaRPr lang="en-GB" sz="2800" dirty="0">
              <a:latin typeface="Arial" panose="020B0604020202020204" pitchFamily="34" charset="0"/>
              <a:cs typeface="Arial" panose="020B0604020202020204" pitchFamily="34" charset="0"/>
            </a:endParaRPr>
          </a:p>
          <a:p>
            <a:pPr lvl="0"/>
            <a:r>
              <a:rPr lang="en-GB" sz="2800" dirty="0">
                <a:latin typeface="Arial" panose="020B0604020202020204" pitchFamily="34" charset="0"/>
                <a:cs typeface="Arial" panose="020B0604020202020204" pitchFamily="34" charset="0"/>
              </a:rPr>
              <a:t>Keep it fun –  brief introduction</a:t>
            </a:r>
          </a:p>
          <a:p>
            <a:pPr lvl="0"/>
            <a:endParaRPr lang="en-GB" sz="2800" dirty="0">
              <a:latin typeface="Arial" panose="020B0604020202020204" pitchFamily="34" charset="0"/>
              <a:cs typeface="Arial" panose="020B0604020202020204" pitchFamily="34" charset="0"/>
            </a:endParaRPr>
          </a:p>
          <a:p>
            <a:pPr lvl="0"/>
            <a:r>
              <a:rPr lang="en-GB" sz="2800" dirty="0">
                <a:latin typeface="Arial" panose="020B0604020202020204" pitchFamily="34" charset="0"/>
                <a:cs typeface="Arial" panose="020B0604020202020204" pitchFamily="34" charset="0"/>
              </a:rPr>
              <a:t>Every player actively involved</a:t>
            </a:r>
          </a:p>
          <a:p>
            <a:pPr lvl="0"/>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Switch roles of participants after two constants</a:t>
            </a:r>
          </a:p>
        </p:txBody>
      </p:sp>
      <p:pic>
        <p:nvPicPr>
          <p:cNvPr id="3" name="Picture 2" descr="A picture containing clipart&#10;&#10;Description automatically generated">
            <a:extLst>
              <a:ext uri="{FF2B5EF4-FFF2-40B4-BE49-F238E27FC236}">
                <a16:creationId xmlns:a16="http://schemas.microsoft.com/office/drawing/2014/main" id="{A5551CD0-D1C3-42E4-A70E-9CD6913B7A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
        <p:nvSpPr>
          <p:cNvPr id="4" name="TextBox 3">
            <a:extLst>
              <a:ext uri="{FF2B5EF4-FFF2-40B4-BE49-F238E27FC236}">
                <a16:creationId xmlns:a16="http://schemas.microsoft.com/office/drawing/2014/main" id="{511008F5-A52A-4F20-BCE9-0C1D3DCAE6AE}"/>
              </a:ext>
            </a:extLst>
          </p:cNvPr>
          <p:cNvSpPr txBox="1"/>
          <p:nvPr/>
        </p:nvSpPr>
        <p:spPr>
          <a:xfrm>
            <a:off x="3531163" y="544294"/>
            <a:ext cx="5129674"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TIPS TO EDUCATOR</a:t>
            </a:r>
          </a:p>
        </p:txBody>
      </p:sp>
    </p:spTree>
    <p:extLst>
      <p:ext uri="{BB962C8B-B14F-4D97-AF65-F5344CB8AC3E}">
        <p14:creationId xmlns:p14="http://schemas.microsoft.com/office/powerpoint/2010/main" val="21249419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FB7260-4A44-4D64-A0E3-14D20D510B4A}"/>
              </a:ext>
            </a:extLst>
          </p:cNvPr>
          <p:cNvSpPr/>
          <p:nvPr/>
        </p:nvSpPr>
        <p:spPr>
          <a:xfrm>
            <a:off x="2338170" y="1209094"/>
            <a:ext cx="7315200" cy="420093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AC90849E-BBD8-4A5F-99FD-7B8E63C15AB8}"/>
              </a:ext>
            </a:extLst>
          </p:cNvPr>
          <p:cNvSpPr txBox="1"/>
          <p:nvPr/>
        </p:nvSpPr>
        <p:spPr>
          <a:xfrm>
            <a:off x="2361537" y="612747"/>
            <a:ext cx="7315200"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BF	BF	BF	BF	BF	BF</a:t>
            </a:r>
          </a:p>
        </p:txBody>
      </p:sp>
      <p:sp>
        <p:nvSpPr>
          <p:cNvPr id="4" name="TextBox 3">
            <a:extLst>
              <a:ext uri="{FF2B5EF4-FFF2-40B4-BE49-F238E27FC236}">
                <a16:creationId xmlns:a16="http://schemas.microsoft.com/office/drawing/2014/main" id="{127616A9-FEA3-4413-AACB-4615B21B7B27}"/>
              </a:ext>
            </a:extLst>
          </p:cNvPr>
          <p:cNvSpPr txBox="1"/>
          <p:nvPr/>
        </p:nvSpPr>
        <p:spPr>
          <a:xfrm>
            <a:off x="2361537" y="5670181"/>
            <a:ext cx="7315200"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P	P	P	P	P	P</a:t>
            </a:r>
          </a:p>
        </p:txBody>
      </p:sp>
      <p:sp>
        <p:nvSpPr>
          <p:cNvPr id="15" name="Arrow: Right 14">
            <a:extLst>
              <a:ext uri="{FF2B5EF4-FFF2-40B4-BE49-F238E27FC236}">
                <a16:creationId xmlns:a16="http://schemas.microsoft.com/office/drawing/2014/main" id="{B334A456-6C88-4448-925F-588464BE99B9}"/>
              </a:ext>
            </a:extLst>
          </p:cNvPr>
          <p:cNvSpPr/>
          <p:nvPr/>
        </p:nvSpPr>
        <p:spPr>
          <a:xfrm rot="5400000">
            <a:off x="8877411" y="3044059"/>
            <a:ext cx="424731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DBF526C4-95F6-401B-BC20-F0280CE88C64}"/>
              </a:ext>
            </a:extLst>
          </p:cNvPr>
          <p:cNvSpPr/>
          <p:nvPr/>
        </p:nvSpPr>
        <p:spPr>
          <a:xfrm rot="20488026">
            <a:off x="3266250" y="2724012"/>
            <a:ext cx="5293739" cy="1446550"/>
          </a:xfrm>
          <a:prstGeom prst="rect">
            <a:avLst/>
          </a:prstGeom>
          <a:noFill/>
        </p:spPr>
        <p:txBody>
          <a:bodyPr wrap="square" lIns="91440" tIns="45720" rIns="91440" bIns="45720">
            <a:spAutoFit/>
          </a:bodyPr>
          <a:lstStyle/>
          <a:p>
            <a:pPr algn="ctr"/>
            <a:r>
              <a:rPr lang="en-US" sz="8800" b="1" spc="50" dirty="0">
                <a:ln w="9525" cmpd="sng">
                  <a:solidFill>
                    <a:schemeClr val="accent1"/>
                  </a:solidFill>
                  <a:prstDash val="solid"/>
                </a:ln>
                <a:solidFill>
                  <a:schemeClr val="bg2"/>
                </a:solidFill>
                <a:effectLst>
                  <a:glow rad="38100">
                    <a:schemeClr val="accent1">
                      <a:alpha val="40000"/>
                    </a:schemeClr>
                  </a:glow>
                </a:effectLst>
                <a:latin typeface="Arial" panose="020B0604020202020204" pitchFamily="34" charset="0"/>
                <a:cs typeface="Arial" panose="020B0604020202020204" pitchFamily="34" charset="0"/>
              </a:rPr>
              <a:t>TRUST</a:t>
            </a:r>
            <a:endParaRPr lang="en-US" sz="8800" b="1" cap="none" spc="50" dirty="0">
              <a:ln w="9525" cmpd="sng">
                <a:solidFill>
                  <a:schemeClr val="accent1"/>
                </a:solidFill>
                <a:prstDash val="solid"/>
              </a:ln>
              <a:solidFill>
                <a:schemeClr val="bg2"/>
              </a:solidFill>
              <a:effectLst>
                <a:glow rad="38100">
                  <a:schemeClr val="accent1">
                    <a:alpha val="40000"/>
                  </a:schemeClr>
                </a:glow>
              </a:effectLst>
              <a:latin typeface="Arial" panose="020B0604020202020204" pitchFamily="34" charset="0"/>
              <a:cs typeface="Arial" panose="020B0604020202020204" pitchFamily="34" charset="0"/>
            </a:endParaRPr>
          </a:p>
        </p:txBody>
      </p:sp>
      <p:sp>
        <p:nvSpPr>
          <p:cNvPr id="63" name="TextBox 62">
            <a:extLst>
              <a:ext uri="{FF2B5EF4-FFF2-40B4-BE49-F238E27FC236}">
                <a16:creationId xmlns:a16="http://schemas.microsoft.com/office/drawing/2014/main" id="{27528F28-D9A8-4DAB-BDD0-6FA0285CC6CC}"/>
              </a:ext>
            </a:extLst>
          </p:cNvPr>
          <p:cNvSpPr txBox="1"/>
          <p:nvPr/>
        </p:nvSpPr>
        <p:spPr>
          <a:xfrm>
            <a:off x="168812" y="502041"/>
            <a:ext cx="954107" cy="369332"/>
          </a:xfrm>
          <a:prstGeom prst="rect">
            <a:avLst/>
          </a:prstGeom>
          <a:noFill/>
        </p:spPr>
        <p:txBody>
          <a:bodyPr wrap="none" rtlCol="0">
            <a:spAutoFit/>
          </a:bodyPr>
          <a:lstStyle/>
          <a:p>
            <a:r>
              <a:rPr lang="en-GB" b="1" dirty="0">
                <a:latin typeface="Arial" panose="020B0604020202020204" pitchFamily="34" charset="0"/>
                <a:cs typeface="Arial" panose="020B0604020202020204" pitchFamily="34" charset="0"/>
              </a:rPr>
              <a:t>TRUST</a:t>
            </a:r>
          </a:p>
        </p:txBody>
      </p:sp>
      <p:sp>
        <p:nvSpPr>
          <p:cNvPr id="51" name="TextBox 50">
            <a:extLst>
              <a:ext uri="{FF2B5EF4-FFF2-40B4-BE49-F238E27FC236}">
                <a16:creationId xmlns:a16="http://schemas.microsoft.com/office/drawing/2014/main" id="{7A4A3312-57B2-4B59-8074-8F2CB221834B}"/>
              </a:ext>
            </a:extLst>
          </p:cNvPr>
          <p:cNvSpPr txBox="1"/>
          <p:nvPr/>
        </p:nvSpPr>
        <p:spPr>
          <a:xfrm>
            <a:off x="3873106" y="120434"/>
            <a:ext cx="3485018"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BLINDFOLDED PARTICIPANTS</a:t>
            </a:r>
          </a:p>
        </p:txBody>
      </p:sp>
      <p:sp>
        <p:nvSpPr>
          <p:cNvPr id="59" name="TextBox 58">
            <a:extLst>
              <a:ext uri="{FF2B5EF4-FFF2-40B4-BE49-F238E27FC236}">
                <a16:creationId xmlns:a16="http://schemas.microsoft.com/office/drawing/2014/main" id="{393C2D02-98DB-42BB-97E8-8C4E5F31095E}"/>
              </a:ext>
            </a:extLst>
          </p:cNvPr>
          <p:cNvSpPr txBox="1"/>
          <p:nvPr/>
        </p:nvSpPr>
        <p:spPr>
          <a:xfrm>
            <a:off x="5341391" y="6114995"/>
            <a:ext cx="1420132" cy="369332"/>
          </a:xfrm>
          <a:prstGeom prst="rect">
            <a:avLst/>
          </a:prstGeom>
          <a:noFill/>
        </p:spPr>
        <p:txBody>
          <a:bodyPr wrap="none" rtlCol="0">
            <a:spAutoFit/>
          </a:bodyPr>
          <a:lstStyle/>
          <a:p>
            <a:r>
              <a:rPr lang="en-GB" dirty="0">
                <a:latin typeface="Arial" panose="020B0604020202020204" pitchFamily="34" charset="0"/>
                <a:cs typeface="Arial" panose="020B0604020202020204" pitchFamily="34" charset="0"/>
              </a:rPr>
              <a:t>PARTNERS</a:t>
            </a:r>
          </a:p>
        </p:txBody>
      </p:sp>
      <p:sp>
        <p:nvSpPr>
          <p:cNvPr id="64" name="Arrow: Down 63">
            <a:extLst>
              <a:ext uri="{FF2B5EF4-FFF2-40B4-BE49-F238E27FC236}">
                <a16:creationId xmlns:a16="http://schemas.microsoft.com/office/drawing/2014/main" id="{4F896B26-92EF-48D4-BE47-B305C0A25DAF}"/>
              </a:ext>
            </a:extLst>
          </p:cNvPr>
          <p:cNvSpPr/>
          <p:nvPr/>
        </p:nvSpPr>
        <p:spPr>
          <a:xfrm>
            <a:off x="3516923" y="1209900"/>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5" name="Arrow: Down 64">
            <a:extLst>
              <a:ext uri="{FF2B5EF4-FFF2-40B4-BE49-F238E27FC236}">
                <a16:creationId xmlns:a16="http://schemas.microsoft.com/office/drawing/2014/main" id="{9E0593B3-10F6-4760-8769-5974283C696D}"/>
              </a:ext>
            </a:extLst>
          </p:cNvPr>
          <p:cNvSpPr/>
          <p:nvPr/>
        </p:nvSpPr>
        <p:spPr>
          <a:xfrm>
            <a:off x="4416734" y="1212659"/>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6" name="Arrow: Down 65">
            <a:extLst>
              <a:ext uri="{FF2B5EF4-FFF2-40B4-BE49-F238E27FC236}">
                <a16:creationId xmlns:a16="http://schemas.microsoft.com/office/drawing/2014/main" id="{E1FF7921-16AB-4934-8B19-B00746A565F5}"/>
              </a:ext>
            </a:extLst>
          </p:cNvPr>
          <p:cNvSpPr/>
          <p:nvPr/>
        </p:nvSpPr>
        <p:spPr>
          <a:xfrm>
            <a:off x="5316545" y="1217033"/>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7" name="Arrow: Down 66">
            <a:extLst>
              <a:ext uri="{FF2B5EF4-FFF2-40B4-BE49-F238E27FC236}">
                <a16:creationId xmlns:a16="http://schemas.microsoft.com/office/drawing/2014/main" id="{A100120F-182C-4AA4-81F3-927412FDE51F}"/>
              </a:ext>
            </a:extLst>
          </p:cNvPr>
          <p:cNvSpPr/>
          <p:nvPr/>
        </p:nvSpPr>
        <p:spPr>
          <a:xfrm>
            <a:off x="6216356" y="1207224"/>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8" name="Arrow: Down 67">
            <a:extLst>
              <a:ext uri="{FF2B5EF4-FFF2-40B4-BE49-F238E27FC236}">
                <a16:creationId xmlns:a16="http://schemas.microsoft.com/office/drawing/2014/main" id="{29CCA026-222A-4E37-B2CA-3749B2BA29A1}"/>
              </a:ext>
            </a:extLst>
          </p:cNvPr>
          <p:cNvSpPr/>
          <p:nvPr/>
        </p:nvSpPr>
        <p:spPr>
          <a:xfrm>
            <a:off x="7122497" y="1224530"/>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9" name="Arrow: Down 68">
            <a:extLst>
              <a:ext uri="{FF2B5EF4-FFF2-40B4-BE49-F238E27FC236}">
                <a16:creationId xmlns:a16="http://schemas.microsoft.com/office/drawing/2014/main" id="{764458AD-B203-44E3-95FD-37BD105C58BA}"/>
              </a:ext>
            </a:extLst>
          </p:cNvPr>
          <p:cNvSpPr/>
          <p:nvPr/>
        </p:nvSpPr>
        <p:spPr>
          <a:xfrm>
            <a:off x="8040225" y="1207224"/>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0" name="Freeform: Shape 69">
            <a:extLst>
              <a:ext uri="{FF2B5EF4-FFF2-40B4-BE49-F238E27FC236}">
                <a16:creationId xmlns:a16="http://schemas.microsoft.com/office/drawing/2014/main" id="{FD6E5608-47CB-4A7C-AA98-A6727755A16E}"/>
              </a:ext>
            </a:extLst>
          </p:cNvPr>
          <p:cNvSpPr/>
          <p:nvPr/>
        </p:nvSpPr>
        <p:spPr>
          <a:xfrm>
            <a:off x="3629465" y="1627456"/>
            <a:ext cx="422030" cy="3784209"/>
          </a:xfrm>
          <a:custGeom>
            <a:avLst/>
            <a:gdLst>
              <a:gd name="connsiteX0" fmla="*/ 154744 w 422030"/>
              <a:gd name="connsiteY0" fmla="*/ 0 h 3784209"/>
              <a:gd name="connsiteX1" fmla="*/ 126609 w 422030"/>
              <a:gd name="connsiteY1" fmla="*/ 126609 h 3784209"/>
              <a:gd name="connsiteX2" fmla="*/ 98473 w 422030"/>
              <a:gd name="connsiteY2" fmla="*/ 239151 h 3784209"/>
              <a:gd name="connsiteX3" fmla="*/ 84406 w 422030"/>
              <a:gd name="connsiteY3" fmla="*/ 281354 h 3784209"/>
              <a:gd name="connsiteX4" fmla="*/ 56270 w 422030"/>
              <a:gd name="connsiteY4" fmla="*/ 323557 h 3784209"/>
              <a:gd name="connsiteX5" fmla="*/ 0 w 422030"/>
              <a:gd name="connsiteY5" fmla="*/ 436099 h 3784209"/>
              <a:gd name="connsiteX6" fmla="*/ 14067 w 422030"/>
              <a:gd name="connsiteY6" fmla="*/ 534572 h 3784209"/>
              <a:gd name="connsiteX7" fmla="*/ 42203 w 422030"/>
              <a:gd name="connsiteY7" fmla="*/ 562708 h 3784209"/>
              <a:gd name="connsiteX8" fmla="*/ 112541 w 422030"/>
              <a:gd name="connsiteY8" fmla="*/ 618979 h 3784209"/>
              <a:gd name="connsiteX9" fmla="*/ 140677 w 422030"/>
              <a:gd name="connsiteY9" fmla="*/ 647114 h 3784209"/>
              <a:gd name="connsiteX10" fmla="*/ 182880 w 422030"/>
              <a:gd name="connsiteY10" fmla="*/ 661182 h 3784209"/>
              <a:gd name="connsiteX11" fmla="*/ 225083 w 422030"/>
              <a:gd name="connsiteY11" fmla="*/ 689317 h 3784209"/>
              <a:gd name="connsiteX12" fmla="*/ 253218 w 422030"/>
              <a:gd name="connsiteY12" fmla="*/ 731520 h 3784209"/>
              <a:gd name="connsiteX13" fmla="*/ 267286 w 422030"/>
              <a:gd name="connsiteY13" fmla="*/ 773723 h 3784209"/>
              <a:gd name="connsiteX14" fmla="*/ 295421 w 422030"/>
              <a:gd name="connsiteY14" fmla="*/ 801859 h 3784209"/>
              <a:gd name="connsiteX15" fmla="*/ 309489 w 422030"/>
              <a:gd name="connsiteY15" fmla="*/ 844062 h 3784209"/>
              <a:gd name="connsiteX16" fmla="*/ 365760 w 422030"/>
              <a:gd name="connsiteY16" fmla="*/ 914400 h 3784209"/>
              <a:gd name="connsiteX17" fmla="*/ 351692 w 422030"/>
              <a:gd name="connsiteY17" fmla="*/ 1181686 h 3784209"/>
              <a:gd name="connsiteX18" fmla="*/ 323557 w 422030"/>
              <a:gd name="connsiteY18" fmla="*/ 1308296 h 3784209"/>
              <a:gd name="connsiteX19" fmla="*/ 295421 w 422030"/>
              <a:gd name="connsiteY19" fmla="*/ 1392702 h 3784209"/>
              <a:gd name="connsiteX20" fmla="*/ 253218 w 422030"/>
              <a:gd name="connsiteY20" fmla="*/ 1477108 h 3784209"/>
              <a:gd name="connsiteX21" fmla="*/ 239150 w 422030"/>
              <a:gd name="connsiteY21" fmla="*/ 1533379 h 3784209"/>
              <a:gd name="connsiteX22" fmla="*/ 182880 w 422030"/>
              <a:gd name="connsiteY22" fmla="*/ 1617785 h 3784209"/>
              <a:gd name="connsiteX23" fmla="*/ 154744 w 422030"/>
              <a:gd name="connsiteY23" fmla="*/ 1659988 h 3784209"/>
              <a:gd name="connsiteX24" fmla="*/ 140677 w 422030"/>
              <a:gd name="connsiteY24" fmla="*/ 1702191 h 3784209"/>
              <a:gd name="connsiteX25" fmla="*/ 98473 w 422030"/>
              <a:gd name="connsiteY25" fmla="*/ 1786597 h 3784209"/>
              <a:gd name="connsiteX26" fmla="*/ 84406 w 422030"/>
              <a:gd name="connsiteY26" fmla="*/ 1856936 h 3784209"/>
              <a:gd name="connsiteX27" fmla="*/ 70338 w 422030"/>
              <a:gd name="connsiteY27" fmla="*/ 1899139 h 3784209"/>
              <a:gd name="connsiteX28" fmla="*/ 56270 w 422030"/>
              <a:gd name="connsiteY28" fmla="*/ 1969477 h 3784209"/>
              <a:gd name="connsiteX29" fmla="*/ 42203 w 422030"/>
              <a:gd name="connsiteY29" fmla="*/ 2025748 h 3784209"/>
              <a:gd name="connsiteX30" fmla="*/ 70338 w 422030"/>
              <a:gd name="connsiteY30" fmla="*/ 2124222 h 3784209"/>
              <a:gd name="connsiteX31" fmla="*/ 154744 w 422030"/>
              <a:gd name="connsiteY31" fmla="*/ 2222696 h 3784209"/>
              <a:gd name="connsiteX32" fmla="*/ 225083 w 422030"/>
              <a:gd name="connsiteY32" fmla="*/ 2293034 h 3784209"/>
              <a:gd name="connsiteX33" fmla="*/ 239150 w 422030"/>
              <a:gd name="connsiteY33" fmla="*/ 2335237 h 3784209"/>
              <a:gd name="connsiteX34" fmla="*/ 267286 w 422030"/>
              <a:gd name="connsiteY34" fmla="*/ 2363372 h 3784209"/>
              <a:gd name="connsiteX35" fmla="*/ 295421 w 422030"/>
              <a:gd name="connsiteY35" fmla="*/ 2405576 h 3784209"/>
              <a:gd name="connsiteX36" fmla="*/ 309489 w 422030"/>
              <a:gd name="connsiteY36" fmla="*/ 2475914 h 3784209"/>
              <a:gd name="connsiteX37" fmla="*/ 337624 w 422030"/>
              <a:gd name="connsiteY37" fmla="*/ 2518117 h 3784209"/>
              <a:gd name="connsiteX38" fmla="*/ 365760 w 422030"/>
              <a:gd name="connsiteY38" fmla="*/ 2602523 h 3784209"/>
              <a:gd name="connsiteX39" fmla="*/ 393895 w 422030"/>
              <a:gd name="connsiteY39" fmla="*/ 2700997 h 3784209"/>
              <a:gd name="connsiteX40" fmla="*/ 422030 w 422030"/>
              <a:gd name="connsiteY40" fmla="*/ 2799471 h 3784209"/>
              <a:gd name="connsiteX41" fmla="*/ 407963 w 422030"/>
              <a:gd name="connsiteY41" fmla="*/ 3024554 h 3784209"/>
              <a:gd name="connsiteX42" fmla="*/ 365760 w 422030"/>
              <a:gd name="connsiteY42" fmla="*/ 3108960 h 3784209"/>
              <a:gd name="connsiteX43" fmla="*/ 351692 w 422030"/>
              <a:gd name="connsiteY43" fmla="*/ 3151163 h 3784209"/>
              <a:gd name="connsiteX44" fmla="*/ 295421 w 422030"/>
              <a:gd name="connsiteY44" fmla="*/ 3221502 h 3784209"/>
              <a:gd name="connsiteX45" fmla="*/ 239150 w 422030"/>
              <a:gd name="connsiteY45" fmla="*/ 3348111 h 3784209"/>
              <a:gd name="connsiteX46" fmla="*/ 182880 w 422030"/>
              <a:gd name="connsiteY46" fmla="*/ 3474720 h 3784209"/>
              <a:gd name="connsiteX47" fmla="*/ 154744 w 422030"/>
              <a:gd name="connsiteY47" fmla="*/ 3699803 h 3784209"/>
              <a:gd name="connsiteX48" fmla="*/ 126609 w 422030"/>
              <a:gd name="connsiteY48" fmla="*/ 3784209 h 3784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Lst>
            <a:rect l="l" t="t" r="r" b="b"/>
            <a:pathLst>
              <a:path w="422030" h="3784209">
                <a:moveTo>
                  <a:pt x="154744" y="0"/>
                </a:moveTo>
                <a:cubicBezTo>
                  <a:pt x="125552" y="175157"/>
                  <a:pt x="156293" y="17771"/>
                  <a:pt x="126609" y="126609"/>
                </a:cubicBezTo>
                <a:cubicBezTo>
                  <a:pt x="116434" y="163915"/>
                  <a:pt x="110701" y="202467"/>
                  <a:pt x="98473" y="239151"/>
                </a:cubicBezTo>
                <a:cubicBezTo>
                  <a:pt x="93784" y="253219"/>
                  <a:pt x="91038" y="268091"/>
                  <a:pt x="84406" y="281354"/>
                </a:cubicBezTo>
                <a:cubicBezTo>
                  <a:pt x="76845" y="296476"/>
                  <a:pt x="65649" y="309489"/>
                  <a:pt x="56270" y="323557"/>
                </a:cubicBezTo>
                <a:cubicBezTo>
                  <a:pt x="23941" y="420546"/>
                  <a:pt x="49105" y="386992"/>
                  <a:pt x="0" y="436099"/>
                </a:cubicBezTo>
                <a:cubicBezTo>
                  <a:pt x="4689" y="468923"/>
                  <a:pt x="3582" y="503116"/>
                  <a:pt x="14067" y="534572"/>
                </a:cubicBezTo>
                <a:cubicBezTo>
                  <a:pt x="18261" y="547155"/>
                  <a:pt x="33917" y="552351"/>
                  <a:pt x="42203" y="562708"/>
                </a:cubicBezTo>
                <a:cubicBezTo>
                  <a:pt x="88480" y="620555"/>
                  <a:pt x="45601" y="596665"/>
                  <a:pt x="112541" y="618979"/>
                </a:cubicBezTo>
                <a:cubicBezTo>
                  <a:pt x="121920" y="628357"/>
                  <a:pt x="129304" y="640290"/>
                  <a:pt x="140677" y="647114"/>
                </a:cubicBezTo>
                <a:cubicBezTo>
                  <a:pt x="153393" y="654743"/>
                  <a:pt x="169617" y="654550"/>
                  <a:pt x="182880" y="661182"/>
                </a:cubicBezTo>
                <a:cubicBezTo>
                  <a:pt x="198002" y="668743"/>
                  <a:pt x="211015" y="679939"/>
                  <a:pt x="225083" y="689317"/>
                </a:cubicBezTo>
                <a:cubicBezTo>
                  <a:pt x="234461" y="703385"/>
                  <a:pt x="245657" y="716398"/>
                  <a:pt x="253218" y="731520"/>
                </a:cubicBezTo>
                <a:cubicBezTo>
                  <a:pt x="259850" y="744783"/>
                  <a:pt x="259657" y="761007"/>
                  <a:pt x="267286" y="773723"/>
                </a:cubicBezTo>
                <a:cubicBezTo>
                  <a:pt x="274110" y="785096"/>
                  <a:pt x="286043" y="792480"/>
                  <a:pt x="295421" y="801859"/>
                </a:cubicBezTo>
                <a:cubicBezTo>
                  <a:pt x="300110" y="815927"/>
                  <a:pt x="302857" y="830799"/>
                  <a:pt x="309489" y="844062"/>
                </a:cubicBezTo>
                <a:cubicBezTo>
                  <a:pt x="327236" y="879557"/>
                  <a:pt x="339589" y="888230"/>
                  <a:pt x="365760" y="914400"/>
                </a:cubicBezTo>
                <a:cubicBezTo>
                  <a:pt x="361071" y="1003495"/>
                  <a:pt x="359101" y="1092776"/>
                  <a:pt x="351692" y="1181686"/>
                </a:cubicBezTo>
                <a:cubicBezTo>
                  <a:pt x="350148" y="1200214"/>
                  <a:pt x="330230" y="1286053"/>
                  <a:pt x="323557" y="1308296"/>
                </a:cubicBezTo>
                <a:cubicBezTo>
                  <a:pt x="315035" y="1336703"/>
                  <a:pt x="311872" y="1368026"/>
                  <a:pt x="295421" y="1392702"/>
                </a:cubicBezTo>
                <a:cubicBezTo>
                  <a:pt x="264595" y="1438942"/>
                  <a:pt x="267779" y="1426146"/>
                  <a:pt x="253218" y="1477108"/>
                </a:cubicBezTo>
                <a:cubicBezTo>
                  <a:pt x="247906" y="1495698"/>
                  <a:pt x="247797" y="1516086"/>
                  <a:pt x="239150" y="1533379"/>
                </a:cubicBezTo>
                <a:cubicBezTo>
                  <a:pt x="224028" y="1563624"/>
                  <a:pt x="201637" y="1589650"/>
                  <a:pt x="182880" y="1617785"/>
                </a:cubicBezTo>
                <a:lnTo>
                  <a:pt x="154744" y="1659988"/>
                </a:lnTo>
                <a:cubicBezTo>
                  <a:pt x="150055" y="1674056"/>
                  <a:pt x="147309" y="1688928"/>
                  <a:pt x="140677" y="1702191"/>
                </a:cubicBezTo>
                <a:cubicBezTo>
                  <a:pt x="106294" y="1770957"/>
                  <a:pt x="116152" y="1715878"/>
                  <a:pt x="98473" y="1786597"/>
                </a:cubicBezTo>
                <a:cubicBezTo>
                  <a:pt x="92674" y="1809794"/>
                  <a:pt x="90205" y="1833739"/>
                  <a:pt x="84406" y="1856936"/>
                </a:cubicBezTo>
                <a:cubicBezTo>
                  <a:pt x="80810" y="1871322"/>
                  <a:pt x="73935" y="1884753"/>
                  <a:pt x="70338" y="1899139"/>
                </a:cubicBezTo>
                <a:cubicBezTo>
                  <a:pt x="64539" y="1922335"/>
                  <a:pt x="61457" y="1946136"/>
                  <a:pt x="56270" y="1969477"/>
                </a:cubicBezTo>
                <a:cubicBezTo>
                  <a:pt x="52076" y="1988351"/>
                  <a:pt x="46892" y="2006991"/>
                  <a:pt x="42203" y="2025748"/>
                </a:cubicBezTo>
                <a:cubicBezTo>
                  <a:pt x="51581" y="2058573"/>
                  <a:pt x="57660" y="2092525"/>
                  <a:pt x="70338" y="2124222"/>
                </a:cubicBezTo>
                <a:cubicBezTo>
                  <a:pt x="92080" y="2178578"/>
                  <a:pt x="119634" y="2170032"/>
                  <a:pt x="154744" y="2222696"/>
                </a:cubicBezTo>
                <a:cubicBezTo>
                  <a:pt x="192259" y="2278967"/>
                  <a:pt x="168812" y="2255521"/>
                  <a:pt x="225083" y="2293034"/>
                </a:cubicBezTo>
                <a:cubicBezTo>
                  <a:pt x="229772" y="2307102"/>
                  <a:pt x="231521" y="2322522"/>
                  <a:pt x="239150" y="2335237"/>
                </a:cubicBezTo>
                <a:cubicBezTo>
                  <a:pt x="245974" y="2346610"/>
                  <a:pt x="259001" y="2353015"/>
                  <a:pt x="267286" y="2363372"/>
                </a:cubicBezTo>
                <a:cubicBezTo>
                  <a:pt x="277848" y="2376575"/>
                  <a:pt x="286043" y="2391508"/>
                  <a:pt x="295421" y="2405576"/>
                </a:cubicBezTo>
                <a:cubicBezTo>
                  <a:pt x="300110" y="2429022"/>
                  <a:pt x="301093" y="2453526"/>
                  <a:pt x="309489" y="2475914"/>
                </a:cubicBezTo>
                <a:cubicBezTo>
                  <a:pt x="315426" y="2491745"/>
                  <a:pt x="330757" y="2502667"/>
                  <a:pt x="337624" y="2518117"/>
                </a:cubicBezTo>
                <a:cubicBezTo>
                  <a:pt x="349669" y="2545218"/>
                  <a:pt x="358567" y="2573751"/>
                  <a:pt x="365760" y="2602523"/>
                </a:cubicBezTo>
                <a:cubicBezTo>
                  <a:pt x="409723" y="2778383"/>
                  <a:pt x="353542" y="2559765"/>
                  <a:pt x="393895" y="2700997"/>
                </a:cubicBezTo>
                <a:cubicBezTo>
                  <a:pt x="429232" y="2824672"/>
                  <a:pt x="388296" y="2698263"/>
                  <a:pt x="422030" y="2799471"/>
                </a:cubicBezTo>
                <a:cubicBezTo>
                  <a:pt x="417341" y="2874499"/>
                  <a:pt x="415832" y="2949793"/>
                  <a:pt x="407963" y="3024554"/>
                </a:cubicBezTo>
                <a:cubicBezTo>
                  <a:pt x="403249" y="3069340"/>
                  <a:pt x="385360" y="3069761"/>
                  <a:pt x="365760" y="3108960"/>
                </a:cubicBezTo>
                <a:cubicBezTo>
                  <a:pt x="359128" y="3122223"/>
                  <a:pt x="359321" y="3138447"/>
                  <a:pt x="351692" y="3151163"/>
                </a:cubicBezTo>
                <a:cubicBezTo>
                  <a:pt x="301585" y="3234676"/>
                  <a:pt x="343683" y="3112912"/>
                  <a:pt x="295421" y="3221502"/>
                </a:cubicBezTo>
                <a:cubicBezTo>
                  <a:pt x="228457" y="3372171"/>
                  <a:pt x="302825" y="3252600"/>
                  <a:pt x="239150" y="3348111"/>
                </a:cubicBezTo>
                <a:cubicBezTo>
                  <a:pt x="205669" y="3448557"/>
                  <a:pt x="227466" y="3407841"/>
                  <a:pt x="182880" y="3474720"/>
                </a:cubicBezTo>
                <a:cubicBezTo>
                  <a:pt x="182357" y="3479950"/>
                  <a:pt x="166644" y="3668070"/>
                  <a:pt x="154744" y="3699803"/>
                </a:cubicBezTo>
                <a:cubicBezTo>
                  <a:pt x="113346" y="3810198"/>
                  <a:pt x="126609" y="3617103"/>
                  <a:pt x="126609" y="378420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1" name="Freeform: Shape 70">
            <a:extLst>
              <a:ext uri="{FF2B5EF4-FFF2-40B4-BE49-F238E27FC236}">
                <a16:creationId xmlns:a16="http://schemas.microsoft.com/office/drawing/2014/main" id="{21225121-A628-42AC-94B7-48D81EC7C4B5}"/>
              </a:ext>
            </a:extLst>
          </p:cNvPr>
          <p:cNvSpPr/>
          <p:nvPr/>
        </p:nvSpPr>
        <p:spPr>
          <a:xfrm>
            <a:off x="4135902" y="1669659"/>
            <a:ext cx="2532184" cy="3713871"/>
          </a:xfrm>
          <a:custGeom>
            <a:avLst/>
            <a:gdLst>
              <a:gd name="connsiteX0" fmla="*/ 534572 w 2532184"/>
              <a:gd name="connsiteY0" fmla="*/ 0 h 3713871"/>
              <a:gd name="connsiteX1" fmla="*/ 506436 w 2532184"/>
              <a:gd name="connsiteY1" fmla="*/ 126609 h 3713871"/>
              <a:gd name="connsiteX2" fmla="*/ 436098 w 2532184"/>
              <a:gd name="connsiteY2" fmla="*/ 182880 h 3713871"/>
              <a:gd name="connsiteX3" fmla="*/ 379827 w 2532184"/>
              <a:gd name="connsiteY3" fmla="*/ 239151 h 3713871"/>
              <a:gd name="connsiteX4" fmla="*/ 295421 w 2532184"/>
              <a:gd name="connsiteY4" fmla="*/ 295422 h 3713871"/>
              <a:gd name="connsiteX5" fmla="*/ 253218 w 2532184"/>
              <a:gd name="connsiteY5" fmla="*/ 323557 h 3713871"/>
              <a:gd name="connsiteX6" fmla="*/ 154744 w 2532184"/>
              <a:gd name="connsiteY6" fmla="*/ 407963 h 3713871"/>
              <a:gd name="connsiteX7" fmla="*/ 112541 w 2532184"/>
              <a:gd name="connsiteY7" fmla="*/ 478302 h 3713871"/>
              <a:gd name="connsiteX8" fmla="*/ 56270 w 2532184"/>
              <a:gd name="connsiteY8" fmla="*/ 562708 h 3713871"/>
              <a:gd name="connsiteX9" fmla="*/ 14067 w 2532184"/>
              <a:gd name="connsiteY9" fmla="*/ 647114 h 3713871"/>
              <a:gd name="connsiteX10" fmla="*/ 0 w 2532184"/>
              <a:gd name="connsiteY10" fmla="*/ 689317 h 3713871"/>
              <a:gd name="connsiteX11" fmla="*/ 14067 w 2532184"/>
              <a:gd name="connsiteY11" fmla="*/ 829994 h 3713871"/>
              <a:gd name="connsiteX12" fmla="*/ 28135 w 2532184"/>
              <a:gd name="connsiteY12" fmla="*/ 872197 h 3713871"/>
              <a:gd name="connsiteX13" fmla="*/ 126609 w 2532184"/>
              <a:gd name="connsiteY13" fmla="*/ 956603 h 3713871"/>
              <a:gd name="connsiteX14" fmla="*/ 717452 w 2532184"/>
              <a:gd name="connsiteY14" fmla="*/ 998806 h 3713871"/>
              <a:gd name="connsiteX15" fmla="*/ 886264 w 2532184"/>
              <a:gd name="connsiteY15" fmla="*/ 984739 h 3713871"/>
              <a:gd name="connsiteX16" fmla="*/ 970670 w 2532184"/>
              <a:gd name="connsiteY16" fmla="*/ 956603 h 3713871"/>
              <a:gd name="connsiteX17" fmla="*/ 998806 w 2532184"/>
              <a:gd name="connsiteY17" fmla="*/ 928468 h 3713871"/>
              <a:gd name="connsiteX18" fmla="*/ 1041009 w 2532184"/>
              <a:gd name="connsiteY18" fmla="*/ 900333 h 3713871"/>
              <a:gd name="connsiteX19" fmla="*/ 1055076 w 2532184"/>
              <a:gd name="connsiteY19" fmla="*/ 858129 h 3713871"/>
              <a:gd name="connsiteX20" fmla="*/ 1167618 w 2532184"/>
              <a:gd name="connsiteY20" fmla="*/ 759656 h 3713871"/>
              <a:gd name="connsiteX21" fmla="*/ 1209821 w 2532184"/>
              <a:gd name="connsiteY21" fmla="*/ 745588 h 3713871"/>
              <a:gd name="connsiteX22" fmla="*/ 1252024 w 2532184"/>
              <a:gd name="connsiteY22" fmla="*/ 717453 h 3713871"/>
              <a:gd name="connsiteX23" fmla="*/ 1280160 w 2532184"/>
              <a:gd name="connsiteY23" fmla="*/ 689317 h 3713871"/>
              <a:gd name="connsiteX24" fmla="*/ 1547446 w 2532184"/>
              <a:gd name="connsiteY24" fmla="*/ 647114 h 3713871"/>
              <a:gd name="connsiteX25" fmla="*/ 1589649 w 2532184"/>
              <a:gd name="connsiteY25" fmla="*/ 633046 h 3713871"/>
              <a:gd name="connsiteX26" fmla="*/ 1645920 w 2532184"/>
              <a:gd name="connsiteY26" fmla="*/ 604911 h 3713871"/>
              <a:gd name="connsiteX27" fmla="*/ 1716258 w 2532184"/>
              <a:gd name="connsiteY27" fmla="*/ 590843 h 3713871"/>
              <a:gd name="connsiteX28" fmla="*/ 1758461 w 2532184"/>
              <a:gd name="connsiteY28" fmla="*/ 576776 h 3713871"/>
              <a:gd name="connsiteX29" fmla="*/ 1856935 w 2532184"/>
              <a:gd name="connsiteY29" fmla="*/ 548640 h 3713871"/>
              <a:gd name="connsiteX30" fmla="*/ 2138289 w 2532184"/>
              <a:gd name="connsiteY30" fmla="*/ 562708 h 3713871"/>
              <a:gd name="connsiteX31" fmla="*/ 2236763 w 2532184"/>
              <a:gd name="connsiteY31" fmla="*/ 590843 h 3713871"/>
              <a:gd name="connsiteX32" fmla="*/ 2307101 w 2532184"/>
              <a:gd name="connsiteY32" fmla="*/ 661182 h 3713871"/>
              <a:gd name="connsiteX33" fmla="*/ 2349304 w 2532184"/>
              <a:gd name="connsiteY33" fmla="*/ 689317 h 3713871"/>
              <a:gd name="connsiteX34" fmla="*/ 2405575 w 2532184"/>
              <a:gd name="connsiteY34" fmla="*/ 745588 h 3713871"/>
              <a:gd name="connsiteX35" fmla="*/ 2419643 w 2532184"/>
              <a:gd name="connsiteY35" fmla="*/ 787791 h 3713871"/>
              <a:gd name="connsiteX36" fmla="*/ 2461846 w 2532184"/>
              <a:gd name="connsiteY36" fmla="*/ 815926 h 3713871"/>
              <a:gd name="connsiteX37" fmla="*/ 2489981 w 2532184"/>
              <a:gd name="connsiteY37" fmla="*/ 858129 h 3713871"/>
              <a:gd name="connsiteX38" fmla="*/ 2504049 w 2532184"/>
              <a:gd name="connsiteY38" fmla="*/ 914400 h 3713871"/>
              <a:gd name="connsiteX39" fmla="*/ 2532184 w 2532184"/>
              <a:gd name="connsiteY39" fmla="*/ 970671 h 3713871"/>
              <a:gd name="connsiteX40" fmla="*/ 2518116 w 2532184"/>
              <a:gd name="connsiteY40" fmla="*/ 1111348 h 3713871"/>
              <a:gd name="connsiteX41" fmla="*/ 2504049 w 2532184"/>
              <a:gd name="connsiteY41" fmla="*/ 1153551 h 3713871"/>
              <a:gd name="connsiteX42" fmla="*/ 2489981 w 2532184"/>
              <a:gd name="connsiteY42" fmla="*/ 1223889 h 3713871"/>
              <a:gd name="connsiteX43" fmla="*/ 2433710 w 2532184"/>
              <a:gd name="connsiteY43" fmla="*/ 1322363 h 3713871"/>
              <a:gd name="connsiteX44" fmla="*/ 2405575 w 2532184"/>
              <a:gd name="connsiteY44" fmla="*/ 1392702 h 3713871"/>
              <a:gd name="connsiteX45" fmla="*/ 2377440 w 2532184"/>
              <a:gd name="connsiteY45" fmla="*/ 1448973 h 3713871"/>
              <a:gd name="connsiteX46" fmla="*/ 2363372 w 2532184"/>
              <a:gd name="connsiteY46" fmla="*/ 1491176 h 3713871"/>
              <a:gd name="connsiteX47" fmla="*/ 2293033 w 2532184"/>
              <a:gd name="connsiteY47" fmla="*/ 1589649 h 3713871"/>
              <a:gd name="connsiteX48" fmla="*/ 2264898 w 2532184"/>
              <a:gd name="connsiteY48" fmla="*/ 1645920 h 3713871"/>
              <a:gd name="connsiteX49" fmla="*/ 2208627 w 2532184"/>
              <a:gd name="connsiteY49" fmla="*/ 1674056 h 3713871"/>
              <a:gd name="connsiteX50" fmla="*/ 2152356 w 2532184"/>
              <a:gd name="connsiteY50" fmla="*/ 1744394 h 3713871"/>
              <a:gd name="connsiteX51" fmla="*/ 2025747 w 2532184"/>
              <a:gd name="connsiteY51" fmla="*/ 1842868 h 3713871"/>
              <a:gd name="connsiteX52" fmla="*/ 1899138 w 2532184"/>
              <a:gd name="connsiteY52" fmla="*/ 1885071 h 3713871"/>
              <a:gd name="connsiteX53" fmla="*/ 1856935 w 2532184"/>
              <a:gd name="connsiteY53" fmla="*/ 1899139 h 3713871"/>
              <a:gd name="connsiteX54" fmla="*/ 1800664 w 2532184"/>
              <a:gd name="connsiteY54" fmla="*/ 1913206 h 3713871"/>
              <a:gd name="connsiteX55" fmla="*/ 1237956 w 2532184"/>
              <a:gd name="connsiteY55" fmla="*/ 1899139 h 3713871"/>
              <a:gd name="connsiteX56" fmla="*/ 1069144 w 2532184"/>
              <a:gd name="connsiteY56" fmla="*/ 1856936 h 3713871"/>
              <a:gd name="connsiteX57" fmla="*/ 1026941 w 2532184"/>
              <a:gd name="connsiteY57" fmla="*/ 1842868 h 3713871"/>
              <a:gd name="connsiteX58" fmla="*/ 942535 w 2532184"/>
              <a:gd name="connsiteY58" fmla="*/ 1814733 h 3713871"/>
              <a:gd name="connsiteX59" fmla="*/ 900332 w 2532184"/>
              <a:gd name="connsiteY59" fmla="*/ 1800665 h 3713871"/>
              <a:gd name="connsiteX60" fmla="*/ 815926 w 2532184"/>
              <a:gd name="connsiteY60" fmla="*/ 1814733 h 3713871"/>
              <a:gd name="connsiteX61" fmla="*/ 745587 w 2532184"/>
              <a:gd name="connsiteY61" fmla="*/ 1885071 h 3713871"/>
              <a:gd name="connsiteX62" fmla="*/ 689316 w 2532184"/>
              <a:gd name="connsiteY62" fmla="*/ 1941342 h 3713871"/>
              <a:gd name="connsiteX63" fmla="*/ 590843 w 2532184"/>
              <a:gd name="connsiteY63" fmla="*/ 2053883 h 3713871"/>
              <a:gd name="connsiteX64" fmla="*/ 548640 w 2532184"/>
              <a:gd name="connsiteY64" fmla="*/ 2138289 h 3713871"/>
              <a:gd name="connsiteX65" fmla="*/ 604910 w 2532184"/>
              <a:gd name="connsiteY65" fmla="*/ 2278966 h 3713871"/>
              <a:gd name="connsiteX66" fmla="*/ 675249 w 2532184"/>
              <a:gd name="connsiteY66" fmla="*/ 2377440 h 3713871"/>
              <a:gd name="connsiteX67" fmla="*/ 703384 w 2532184"/>
              <a:gd name="connsiteY67" fmla="*/ 2419643 h 3713871"/>
              <a:gd name="connsiteX68" fmla="*/ 815926 w 2532184"/>
              <a:gd name="connsiteY68" fmla="*/ 2504049 h 3713871"/>
              <a:gd name="connsiteX69" fmla="*/ 858129 w 2532184"/>
              <a:gd name="connsiteY69" fmla="*/ 2532185 h 3713871"/>
              <a:gd name="connsiteX70" fmla="*/ 914400 w 2532184"/>
              <a:gd name="connsiteY70" fmla="*/ 2546253 h 3713871"/>
              <a:gd name="connsiteX71" fmla="*/ 1083212 w 2532184"/>
              <a:gd name="connsiteY71" fmla="*/ 2574388 h 3713871"/>
              <a:gd name="connsiteX72" fmla="*/ 1294227 w 2532184"/>
              <a:gd name="connsiteY72" fmla="*/ 2588456 h 3713871"/>
              <a:gd name="connsiteX73" fmla="*/ 1617784 w 2532184"/>
              <a:gd name="connsiteY73" fmla="*/ 2602523 h 3713871"/>
              <a:gd name="connsiteX74" fmla="*/ 1800664 w 2532184"/>
              <a:gd name="connsiteY74" fmla="*/ 2644726 h 3713871"/>
              <a:gd name="connsiteX75" fmla="*/ 1828800 w 2532184"/>
              <a:gd name="connsiteY75" fmla="*/ 2672862 h 3713871"/>
              <a:gd name="connsiteX76" fmla="*/ 1871003 w 2532184"/>
              <a:gd name="connsiteY76" fmla="*/ 2785403 h 3713871"/>
              <a:gd name="connsiteX77" fmla="*/ 1899138 w 2532184"/>
              <a:gd name="connsiteY77" fmla="*/ 2869809 h 3713871"/>
              <a:gd name="connsiteX78" fmla="*/ 1913206 w 2532184"/>
              <a:gd name="connsiteY78" fmla="*/ 2912013 h 3713871"/>
              <a:gd name="connsiteX79" fmla="*/ 1885070 w 2532184"/>
              <a:gd name="connsiteY79" fmla="*/ 3123028 h 3713871"/>
              <a:gd name="connsiteX80" fmla="*/ 1842867 w 2532184"/>
              <a:gd name="connsiteY80" fmla="*/ 3179299 h 3713871"/>
              <a:gd name="connsiteX81" fmla="*/ 1758461 w 2532184"/>
              <a:gd name="connsiteY81" fmla="*/ 3277773 h 3713871"/>
              <a:gd name="connsiteX82" fmla="*/ 1716258 w 2532184"/>
              <a:gd name="connsiteY82" fmla="*/ 3305908 h 3713871"/>
              <a:gd name="connsiteX83" fmla="*/ 1674055 w 2532184"/>
              <a:gd name="connsiteY83" fmla="*/ 3319976 h 3713871"/>
              <a:gd name="connsiteX84" fmla="*/ 1139483 w 2532184"/>
              <a:gd name="connsiteY84" fmla="*/ 3348111 h 3713871"/>
              <a:gd name="connsiteX85" fmla="*/ 998806 w 2532184"/>
              <a:gd name="connsiteY85" fmla="*/ 3362179 h 3713871"/>
              <a:gd name="connsiteX86" fmla="*/ 928467 w 2532184"/>
              <a:gd name="connsiteY86" fmla="*/ 3376246 h 3713871"/>
              <a:gd name="connsiteX87" fmla="*/ 815926 w 2532184"/>
              <a:gd name="connsiteY87" fmla="*/ 3390314 h 3713871"/>
              <a:gd name="connsiteX88" fmla="*/ 661181 w 2532184"/>
              <a:gd name="connsiteY88" fmla="*/ 3432517 h 3713871"/>
              <a:gd name="connsiteX89" fmla="*/ 604910 w 2532184"/>
              <a:gd name="connsiteY89" fmla="*/ 3446585 h 3713871"/>
              <a:gd name="connsiteX90" fmla="*/ 562707 w 2532184"/>
              <a:gd name="connsiteY90" fmla="*/ 3474720 h 3713871"/>
              <a:gd name="connsiteX91" fmla="*/ 548640 w 2532184"/>
              <a:gd name="connsiteY91" fmla="*/ 3516923 h 3713871"/>
              <a:gd name="connsiteX92" fmla="*/ 548640 w 2532184"/>
              <a:gd name="connsiteY92" fmla="*/ 3713871 h 3713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2532184" h="3713871">
                <a:moveTo>
                  <a:pt x="534572" y="0"/>
                </a:moveTo>
                <a:cubicBezTo>
                  <a:pt x="533092" y="7401"/>
                  <a:pt x="513059" y="113363"/>
                  <a:pt x="506436" y="126609"/>
                </a:cubicBezTo>
                <a:cubicBezTo>
                  <a:pt x="494463" y="150556"/>
                  <a:pt x="453495" y="167968"/>
                  <a:pt x="436098" y="182880"/>
                </a:cubicBezTo>
                <a:cubicBezTo>
                  <a:pt x="415958" y="200143"/>
                  <a:pt x="401898" y="224437"/>
                  <a:pt x="379827" y="239151"/>
                </a:cubicBezTo>
                <a:lnTo>
                  <a:pt x="295421" y="295422"/>
                </a:lnTo>
                <a:cubicBezTo>
                  <a:pt x="281353" y="304800"/>
                  <a:pt x="265173" y="311602"/>
                  <a:pt x="253218" y="323557"/>
                </a:cubicBezTo>
                <a:cubicBezTo>
                  <a:pt x="184992" y="391783"/>
                  <a:pt x="219018" y="365114"/>
                  <a:pt x="154744" y="407963"/>
                </a:cubicBezTo>
                <a:cubicBezTo>
                  <a:pt x="127846" y="488654"/>
                  <a:pt x="158885" y="416510"/>
                  <a:pt x="112541" y="478302"/>
                </a:cubicBezTo>
                <a:cubicBezTo>
                  <a:pt x="92252" y="505354"/>
                  <a:pt x="56270" y="562708"/>
                  <a:pt x="56270" y="562708"/>
                </a:cubicBezTo>
                <a:cubicBezTo>
                  <a:pt x="20912" y="668786"/>
                  <a:pt x="68608" y="538032"/>
                  <a:pt x="14067" y="647114"/>
                </a:cubicBezTo>
                <a:cubicBezTo>
                  <a:pt x="7435" y="660377"/>
                  <a:pt x="4689" y="675249"/>
                  <a:pt x="0" y="689317"/>
                </a:cubicBezTo>
                <a:cubicBezTo>
                  <a:pt x="4689" y="736209"/>
                  <a:pt x="6901" y="783416"/>
                  <a:pt x="14067" y="829994"/>
                </a:cubicBezTo>
                <a:cubicBezTo>
                  <a:pt x="16322" y="844650"/>
                  <a:pt x="19516" y="860130"/>
                  <a:pt x="28135" y="872197"/>
                </a:cubicBezTo>
                <a:cubicBezTo>
                  <a:pt x="40543" y="889568"/>
                  <a:pt x="97912" y="946167"/>
                  <a:pt x="126609" y="956603"/>
                </a:cubicBezTo>
                <a:cubicBezTo>
                  <a:pt x="303019" y="1020753"/>
                  <a:pt x="575335" y="994626"/>
                  <a:pt x="717452" y="998806"/>
                </a:cubicBezTo>
                <a:cubicBezTo>
                  <a:pt x="773723" y="994117"/>
                  <a:pt x="830567" y="994022"/>
                  <a:pt x="886264" y="984739"/>
                </a:cubicBezTo>
                <a:cubicBezTo>
                  <a:pt x="915518" y="979863"/>
                  <a:pt x="970670" y="956603"/>
                  <a:pt x="970670" y="956603"/>
                </a:cubicBezTo>
                <a:cubicBezTo>
                  <a:pt x="980049" y="947225"/>
                  <a:pt x="988449" y="936753"/>
                  <a:pt x="998806" y="928468"/>
                </a:cubicBezTo>
                <a:cubicBezTo>
                  <a:pt x="1012008" y="917906"/>
                  <a:pt x="1030447" y="913535"/>
                  <a:pt x="1041009" y="900333"/>
                </a:cubicBezTo>
                <a:cubicBezTo>
                  <a:pt x="1050272" y="888754"/>
                  <a:pt x="1046179" y="869992"/>
                  <a:pt x="1055076" y="858129"/>
                </a:cubicBezTo>
                <a:cubicBezTo>
                  <a:pt x="1077077" y="828794"/>
                  <a:pt x="1128569" y="779180"/>
                  <a:pt x="1167618" y="759656"/>
                </a:cubicBezTo>
                <a:cubicBezTo>
                  <a:pt x="1180881" y="753024"/>
                  <a:pt x="1196558" y="752220"/>
                  <a:pt x="1209821" y="745588"/>
                </a:cubicBezTo>
                <a:cubicBezTo>
                  <a:pt x="1224943" y="738027"/>
                  <a:pt x="1238822" y="728015"/>
                  <a:pt x="1252024" y="717453"/>
                </a:cubicBezTo>
                <a:cubicBezTo>
                  <a:pt x="1262381" y="709167"/>
                  <a:pt x="1267407" y="692961"/>
                  <a:pt x="1280160" y="689317"/>
                </a:cubicBezTo>
                <a:cubicBezTo>
                  <a:pt x="1313740" y="679723"/>
                  <a:pt x="1490111" y="655305"/>
                  <a:pt x="1547446" y="647114"/>
                </a:cubicBezTo>
                <a:cubicBezTo>
                  <a:pt x="1561514" y="642425"/>
                  <a:pt x="1576019" y="638887"/>
                  <a:pt x="1589649" y="633046"/>
                </a:cubicBezTo>
                <a:cubicBezTo>
                  <a:pt x="1608924" y="624785"/>
                  <a:pt x="1626025" y="611543"/>
                  <a:pt x="1645920" y="604911"/>
                </a:cubicBezTo>
                <a:cubicBezTo>
                  <a:pt x="1668603" y="597350"/>
                  <a:pt x="1693062" y="596642"/>
                  <a:pt x="1716258" y="590843"/>
                </a:cubicBezTo>
                <a:cubicBezTo>
                  <a:pt x="1730644" y="587247"/>
                  <a:pt x="1744203" y="580850"/>
                  <a:pt x="1758461" y="576776"/>
                </a:cubicBezTo>
                <a:cubicBezTo>
                  <a:pt x="1882084" y="541456"/>
                  <a:pt x="1755767" y="582363"/>
                  <a:pt x="1856935" y="548640"/>
                </a:cubicBezTo>
                <a:cubicBezTo>
                  <a:pt x="1950720" y="553329"/>
                  <a:pt x="2044712" y="554910"/>
                  <a:pt x="2138289" y="562708"/>
                </a:cubicBezTo>
                <a:cubicBezTo>
                  <a:pt x="2161837" y="564670"/>
                  <a:pt x="2212348" y="582705"/>
                  <a:pt x="2236763" y="590843"/>
                </a:cubicBezTo>
                <a:cubicBezTo>
                  <a:pt x="2349309" y="665875"/>
                  <a:pt x="2213313" y="567394"/>
                  <a:pt x="2307101" y="661182"/>
                </a:cubicBezTo>
                <a:cubicBezTo>
                  <a:pt x="2319056" y="673137"/>
                  <a:pt x="2335236" y="679939"/>
                  <a:pt x="2349304" y="689317"/>
                </a:cubicBezTo>
                <a:cubicBezTo>
                  <a:pt x="2386819" y="801858"/>
                  <a:pt x="2330547" y="670560"/>
                  <a:pt x="2405575" y="745588"/>
                </a:cubicBezTo>
                <a:cubicBezTo>
                  <a:pt x="2416060" y="756073"/>
                  <a:pt x="2410380" y="776212"/>
                  <a:pt x="2419643" y="787791"/>
                </a:cubicBezTo>
                <a:cubicBezTo>
                  <a:pt x="2430205" y="800993"/>
                  <a:pt x="2447778" y="806548"/>
                  <a:pt x="2461846" y="815926"/>
                </a:cubicBezTo>
                <a:cubicBezTo>
                  <a:pt x="2471224" y="829994"/>
                  <a:pt x="2483321" y="842589"/>
                  <a:pt x="2489981" y="858129"/>
                </a:cubicBezTo>
                <a:cubicBezTo>
                  <a:pt x="2497597" y="875900"/>
                  <a:pt x="2497260" y="896297"/>
                  <a:pt x="2504049" y="914400"/>
                </a:cubicBezTo>
                <a:cubicBezTo>
                  <a:pt x="2511412" y="934036"/>
                  <a:pt x="2522806" y="951914"/>
                  <a:pt x="2532184" y="970671"/>
                </a:cubicBezTo>
                <a:cubicBezTo>
                  <a:pt x="2527495" y="1017563"/>
                  <a:pt x="2525282" y="1064770"/>
                  <a:pt x="2518116" y="1111348"/>
                </a:cubicBezTo>
                <a:cubicBezTo>
                  <a:pt x="2515861" y="1126004"/>
                  <a:pt x="2507645" y="1139165"/>
                  <a:pt x="2504049" y="1153551"/>
                </a:cubicBezTo>
                <a:cubicBezTo>
                  <a:pt x="2498250" y="1176747"/>
                  <a:pt x="2497542" y="1201206"/>
                  <a:pt x="2489981" y="1223889"/>
                </a:cubicBezTo>
                <a:cubicBezTo>
                  <a:pt x="2465315" y="1297888"/>
                  <a:pt x="2464586" y="1260610"/>
                  <a:pt x="2433710" y="1322363"/>
                </a:cubicBezTo>
                <a:cubicBezTo>
                  <a:pt x="2422417" y="1344949"/>
                  <a:pt x="2415831" y="1369626"/>
                  <a:pt x="2405575" y="1392702"/>
                </a:cubicBezTo>
                <a:cubicBezTo>
                  <a:pt x="2397058" y="1411866"/>
                  <a:pt x="2385701" y="1429698"/>
                  <a:pt x="2377440" y="1448973"/>
                </a:cubicBezTo>
                <a:cubicBezTo>
                  <a:pt x="2371599" y="1462603"/>
                  <a:pt x="2370004" y="1477913"/>
                  <a:pt x="2363372" y="1491176"/>
                </a:cubicBezTo>
                <a:cubicBezTo>
                  <a:pt x="2348492" y="1520936"/>
                  <a:pt x="2308963" y="1564161"/>
                  <a:pt x="2293033" y="1589649"/>
                </a:cubicBezTo>
                <a:cubicBezTo>
                  <a:pt x="2281918" y="1607432"/>
                  <a:pt x="2279727" y="1631091"/>
                  <a:pt x="2264898" y="1645920"/>
                </a:cubicBezTo>
                <a:cubicBezTo>
                  <a:pt x="2250069" y="1660749"/>
                  <a:pt x="2227384" y="1664677"/>
                  <a:pt x="2208627" y="1674056"/>
                </a:cubicBezTo>
                <a:cubicBezTo>
                  <a:pt x="2185534" y="1743338"/>
                  <a:pt x="2211094" y="1695447"/>
                  <a:pt x="2152356" y="1744394"/>
                </a:cubicBezTo>
                <a:cubicBezTo>
                  <a:pt x="2103804" y="1784854"/>
                  <a:pt x="2096858" y="1819165"/>
                  <a:pt x="2025747" y="1842868"/>
                </a:cubicBezTo>
                <a:lnTo>
                  <a:pt x="1899138" y="1885071"/>
                </a:lnTo>
                <a:cubicBezTo>
                  <a:pt x="1885070" y="1889760"/>
                  <a:pt x="1871321" y="1895543"/>
                  <a:pt x="1856935" y="1899139"/>
                </a:cubicBezTo>
                <a:lnTo>
                  <a:pt x="1800664" y="1913206"/>
                </a:lnTo>
                <a:lnTo>
                  <a:pt x="1237956" y="1899139"/>
                </a:lnTo>
                <a:cubicBezTo>
                  <a:pt x="1172605" y="1896298"/>
                  <a:pt x="1130381" y="1877348"/>
                  <a:pt x="1069144" y="1856936"/>
                </a:cubicBezTo>
                <a:lnTo>
                  <a:pt x="1026941" y="1842868"/>
                </a:lnTo>
                <a:lnTo>
                  <a:pt x="942535" y="1814733"/>
                </a:lnTo>
                <a:lnTo>
                  <a:pt x="900332" y="1800665"/>
                </a:lnTo>
                <a:cubicBezTo>
                  <a:pt x="872197" y="1805354"/>
                  <a:pt x="840967" y="1801075"/>
                  <a:pt x="815926" y="1814733"/>
                </a:cubicBezTo>
                <a:cubicBezTo>
                  <a:pt x="786817" y="1830611"/>
                  <a:pt x="769033" y="1861625"/>
                  <a:pt x="745587" y="1885071"/>
                </a:cubicBezTo>
                <a:cubicBezTo>
                  <a:pt x="726830" y="1903828"/>
                  <a:pt x="704030" y="1919271"/>
                  <a:pt x="689316" y="1941342"/>
                </a:cubicBezTo>
                <a:cubicBezTo>
                  <a:pt x="623668" y="2039816"/>
                  <a:pt x="661181" y="2006991"/>
                  <a:pt x="590843" y="2053883"/>
                </a:cubicBezTo>
                <a:cubicBezTo>
                  <a:pt x="579779" y="2070479"/>
                  <a:pt x="545866" y="2113326"/>
                  <a:pt x="548640" y="2138289"/>
                </a:cubicBezTo>
                <a:cubicBezTo>
                  <a:pt x="555044" y="2195928"/>
                  <a:pt x="583566" y="2229164"/>
                  <a:pt x="604910" y="2278966"/>
                </a:cubicBezTo>
                <a:cubicBezTo>
                  <a:pt x="667723" y="2425530"/>
                  <a:pt x="536300" y="2169014"/>
                  <a:pt x="675249" y="2377440"/>
                </a:cubicBezTo>
                <a:cubicBezTo>
                  <a:pt x="684627" y="2391508"/>
                  <a:pt x="692822" y="2406441"/>
                  <a:pt x="703384" y="2419643"/>
                </a:cubicBezTo>
                <a:cubicBezTo>
                  <a:pt x="733125" y="2456819"/>
                  <a:pt x="777350" y="2478332"/>
                  <a:pt x="815926" y="2504049"/>
                </a:cubicBezTo>
                <a:cubicBezTo>
                  <a:pt x="829994" y="2513428"/>
                  <a:pt x="841726" y="2528084"/>
                  <a:pt x="858129" y="2532185"/>
                </a:cubicBezTo>
                <a:cubicBezTo>
                  <a:pt x="876886" y="2536874"/>
                  <a:pt x="895526" y="2542059"/>
                  <a:pt x="914400" y="2546253"/>
                </a:cubicBezTo>
                <a:cubicBezTo>
                  <a:pt x="964995" y="2557496"/>
                  <a:pt x="1033536" y="2569872"/>
                  <a:pt x="1083212" y="2574388"/>
                </a:cubicBezTo>
                <a:cubicBezTo>
                  <a:pt x="1153417" y="2580770"/>
                  <a:pt x="1223830" y="2584751"/>
                  <a:pt x="1294227" y="2588456"/>
                </a:cubicBezTo>
                <a:lnTo>
                  <a:pt x="1617784" y="2602523"/>
                </a:lnTo>
                <a:cubicBezTo>
                  <a:pt x="1732057" y="2613951"/>
                  <a:pt x="1734758" y="2592001"/>
                  <a:pt x="1800664" y="2644726"/>
                </a:cubicBezTo>
                <a:cubicBezTo>
                  <a:pt x="1811021" y="2653012"/>
                  <a:pt x="1819421" y="2663483"/>
                  <a:pt x="1828800" y="2672862"/>
                </a:cubicBezTo>
                <a:cubicBezTo>
                  <a:pt x="1859256" y="2794693"/>
                  <a:pt x="1821960" y="2662797"/>
                  <a:pt x="1871003" y="2785403"/>
                </a:cubicBezTo>
                <a:cubicBezTo>
                  <a:pt x="1882018" y="2812939"/>
                  <a:pt x="1889760" y="2841674"/>
                  <a:pt x="1899138" y="2869809"/>
                </a:cubicBezTo>
                <a:lnTo>
                  <a:pt x="1913206" y="2912013"/>
                </a:lnTo>
                <a:cubicBezTo>
                  <a:pt x="1903827" y="2982351"/>
                  <a:pt x="1903129" y="3054404"/>
                  <a:pt x="1885070" y="3123028"/>
                </a:cubicBezTo>
                <a:cubicBezTo>
                  <a:pt x="1879103" y="3145702"/>
                  <a:pt x="1856495" y="3160220"/>
                  <a:pt x="1842867" y="3179299"/>
                </a:cubicBezTo>
                <a:cubicBezTo>
                  <a:pt x="1813941" y="3219796"/>
                  <a:pt x="1804843" y="3246852"/>
                  <a:pt x="1758461" y="3277773"/>
                </a:cubicBezTo>
                <a:cubicBezTo>
                  <a:pt x="1744393" y="3287151"/>
                  <a:pt x="1731380" y="3298347"/>
                  <a:pt x="1716258" y="3305908"/>
                </a:cubicBezTo>
                <a:cubicBezTo>
                  <a:pt x="1702995" y="3312540"/>
                  <a:pt x="1688441" y="3316380"/>
                  <a:pt x="1674055" y="3319976"/>
                </a:cubicBezTo>
                <a:cubicBezTo>
                  <a:pt x="1502473" y="3362871"/>
                  <a:pt x="1300213" y="3343240"/>
                  <a:pt x="1139483" y="3348111"/>
                </a:cubicBezTo>
                <a:cubicBezTo>
                  <a:pt x="1092591" y="3352800"/>
                  <a:pt x="1045519" y="3355951"/>
                  <a:pt x="998806" y="3362179"/>
                </a:cubicBezTo>
                <a:cubicBezTo>
                  <a:pt x="975105" y="3365339"/>
                  <a:pt x="952100" y="3372610"/>
                  <a:pt x="928467" y="3376246"/>
                </a:cubicBezTo>
                <a:cubicBezTo>
                  <a:pt x="891101" y="3381995"/>
                  <a:pt x="853084" y="3383347"/>
                  <a:pt x="815926" y="3390314"/>
                </a:cubicBezTo>
                <a:cubicBezTo>
                  <a:pt x="670022" y="3417671"/>
                  <a:pt x="747345" y="3407898"/>
                  <a:pt x="661181" y="3432517"/>
                </a:cubicBezTo>
                <a:cubicBezTo>
                  <a:pt x="642591" y="3437829"/>
                  <a:pt x="623667" y="3441896"/>
                  <a:pt x="604910" y="3446585"/>
                </a:cubicBezTo>
                <a:cubicBezTo>
                  <a:pt x="590842" y="3455963"/>
                  <a:pt x="573269" y="3461518"/>
                  <a:pt x="562707" y="3474720"/>
                </a:cubicBezTo>
                <a:cubicBezTo>
                  <a:pt x="553444" y="3486299"/>
                  <a:pt x="549511" y="3502120"/>
                  <a:pt x="548640" y="3516923"/>
                </a:cubicBezTo>
                <a:cubicBezTo>
                  <a:pt x="544785" y="3582459"/>
                  <a:pt x="548640" y="3648222"/>
                  <a:pt x="548640" y="371387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2" name="Freeform: Shape 71">
            <a:extLst>
              <a:ext uri="{FF2B5EF4-FFF2-40B4-BE49-F238E27FC236}">
                <a16:creationId xmlns:a16="http://schemas.microsoft.com/office/drawing/2014/main" id="{40057376-A7F2-4AFF-B1E9-7727933810C7}"/>
              </a:ext>
            </a:extLst>
          </p:cNvPr>
          <p:cNvSpPr/>
          <p:nvPr/>
        </p:nvSpPr>
        <p:spPr>
          <a:xfrm>
            <a:off x="5556738" y="1669659"/>
            <a:ext cx="77627" cy="3713871"/>
          </a:xfrm>
          <a:custGeom>
            <a:avLst/>
            <a:gdLst>
              <a:gd name="connsiteX0" fmla="*/ 28136 w 77627"/>
              <a:gd name="connsiteY0" fmla="*/ 0 h 3713871"/>
              <a:gd name="connsiteX1" fmla="*/ 14068 w 77627"/>
              <a:gd name="connsiteY1" fmla="*/ 70339 h 3713871"/>
              <a:gd name="connsiteX2" fmla="*/ 42204 w 77627"/>
              <a:gd name="connsiteY2" fmla="*/ 225083 h 3713871"/>
              <a:gd name="connsiteX3" fmla="*/ 56271 w 77627"/>
              <a:gd name="connsiteY3" fmla="*/ 295422 h 3713871"/>
              <a:gd name="connsiteX4" fmla="*/ 28136 w 77627"/>
              <a:gd name="connsiteY4" fmla="*/ 942536 h 3713871"/>
              <a:gd name="connsiteX5" fmla="*/ 0 w 77627"/>
              <a:gd name="connsiteY5" fmla="*/ 1069145 h 3713871"/>
              <a:gd name="connsiteX6" fmla="*/ 28136 w 77627"/>
              <a:gd name="connsiteY6" fmla="*/ 1885071 h 3713871"/>
              <a:gd name="connsiteX7" fmla="*/ 56271 w 77627"/>
              <a:gd name="connsiteY7" fmla="*/ 2672862 h 3713871"/>
              <a:gd name="connsiteX8" fmla="*/ 56271 w 77627"/>
              <a:gd name="connsiteY8" fmla="*/ 3207434 h 3713871"/>
              <a:gd name="connsiteX9" fmla="*/ 28136 w 77627"/>
              <a:gd name="connsiteY9" fmla="*/ 3291840 h 3713871"/>
              <a:gd name="connsiteX10" fmla="*/ 14068 w 77627"/>
              <a:gd name="connsiteY10" fmla="*/ 3334043 h 3713871"/>
              <a:gd name="connsiteX11" fmla="*/ 0 w 77627"/>
              <a:gd name="connsiteY11" fmla="*/ 3713871 h 37138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627" h="3713871">
                <a:moveTo>
                  <a:pt x="28136" y="0"/>
                </a:moveTo>
                <a:cubicBezTo>
                  <a:pt x="23447" y="23446"/>
                  <a:pt x="14068" y="46428"/>
                  <a:pt x="14068" y="70339"/>
                </a:cubicBezTo>
                <a:cubicBezTo>
                  <a:pt x="14068" y="200320"/>
                  <a:pt x="22420" y="145945"/>
                  <a:pt x="42204" y="225083"/>
                </a:cubicBezTo>
                <a:cubicBezTo>
                  <a:pt x="48003" y="248280"/>
                  <a:pt x="51582" y="271976"/>
                  <a:pt x="56271" y="295422"/>
                </a:cubicBezTo>
                <a:cubicBezTo>
                  <a:pt x="35755" y="1136600"/>
                  <a:pt x="80650" y="653715"/>
                  <a:pt x="28136" y="942536"/>
                </a:cubicBezTo>
                <a:cubicBezTo>
                  <a:pt x="8329" y="1051472"/>
                  <a:pt x="24804" y="994734"/>
                  <a:pt x="0" y="1069145"/>
                </a:cubicBezTo>
                <a:cubicBezTo>
                  <a:pt x="28125" y="1462884"/>
                  <a:pt x="14603" y="1228713"/>
                  <a:pt x="28136" y="1885071"/>
                </a:cubicBezTo>
                <a:cubicBezTo>
                  <a:pt x="43903" y="2649742"/>
                  <a:pt x="-36483" y="2394586"/>
                  <a:pt x="56271" y="2672862"/>
                </a:cubicBezTo>
                <a:cubicBezTo>
                  <a:pt x="84093" y="2895432"/>
                  <a:pt x="85393" y="2857971"/>
                  <a:pt x="56271" y="3207434"/>
                </a:cubicBezTo>
                <a:cubicBezTo>
                  <a:pt x="53808" y="3236989"/>
                  <a:pt x="37514" y="3263705"/>
                  <a:pt x="28136" y="3291840"/>
                </a:cubicBezTo>
                <a:lnTo>
                  <a:pt x="14068" y="3334043"/>
                </a:lnTo>
                <a:cubicBezTo>
                  <a:pt x="-375" y="3695107"/>
                  <a:pt x="0" y="3568411"/>
                  <a:pt x="0" y="371387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3" name="Freeform: Shape 72">
            <a:extLst>
              <a:ext uri="{FF2B5EF4-FFF2-40B4-BE49-F238E27FC236}">
                <a16:creationId xmlns:a16="http://schemas.microsoft.com/office/drawing/2014/main" id="{9108DDE3-7E5B-4414-81CD-76B39F799059}"/>
              </a:ext>
            </a:extLst>
          </p:cNvPr>
          <p:cNvSpPr/>
          <p:nvPr/>
        </p:nvSpPr>
        <p:spPr>
          <a:xfrm>
            <a:off x="6105378" y="1711862"/>
            <a:ext cx="1828800" cy="3685736"/>
          </a:xfrm>
          <a:custGeom>
            <a:avLst/>
            <a:gdLst>
              <a:gd name="connsiteX0" fmla="*/ 379828 w 1828800"/>
              <a:gd name="connsiteY0" fmla="*/ 0 h 3685736"/>
              <a:gd name="connsiteX1" fmla="*/ 618979 w 1828800"/>
              <a:gd name="connsiteY1" fmla="*/ 28136 h 3685736"/>
              <a:gd name="connsiteX2" fmla="*/ 661182 w 1828800"/>
              <a:gd name="connsiteY2" fmla="*/ 56271 h 3685736"/>
              <a:gd name="connsiteX3" fmla="*/ 717453 w 1828800"/>
              <a:gd name="connsiteY3" fmla="*/ 84406 h 3685736"/>
              <a:gd name="connsiteX4" fmla="*/ 787791 w 1828800"/>
              <a:gd name="connsiteY4" fmla="*/ 98474 h 3685736"/>
              <a:gd name="connsiteX5" fmla="*/ 844062 w 1828800"/>
              <a:gd name="connsiteY5" fmla="*/ 126610 h 3685736"/>
              <a:gd name="connsiteX6" fmla="*/ 928468 w 1828800"/>
              <a:gd name="connsiteY6" fmla="*/ 182880 h 3685736"/>
              <a:gd name="connsiteX7" fmla="*/ 998807 w 1828800"/>
              <a:gd name="connsiteY7" fmla="*/ 211016 h 3685736"/>
              <a:gd name="connsiteX8" fmla="*/ 1139484 w 1828800"/>
              <a:gd name="connsiteY8" fmla="*/ 309490 h 3685736"/>
              <a:gd name="connsiteX9" fmla="*/ 1209822 w 1828800"/>
              <a:gd name="connsiteY9" fmla="*/ 351693 h 3685736"/>
              <a:gd name="connsiteX10" fmla="*/ 1308296 w 1828800"/>
              <a:gd name="connsiteY10" fmla="*/ 436099 h 3685736"/>
              <a:gd name="connsiteX11" fmla="*/ 1364567 w 1828800"/>
              <a:gd name="connsiteY11" fmla="*/ 506437 h 3685736"/>
              <a:gd name="connsiteX12" fmla="*/ 1392702 w 1828800"/>
              <a:gd name="connsiteY12" fmla="*/ 548640 h 3685736"/>
              <a:gd name="connsiteX13" fmla="*/ 1406770 w 1828800"/>
              <a:gd name="connsiteY13" fmla="*/ 633046 h 3685736"/>
              <a:gd name="connsiteX14" fmla="*/ 1434905 w 1828800"/>
              <a:gd name="connsiteY14" fmla="*/ 675250 h 3685736"/>
              <a:gd name="connsiteX15" fmla="*/ 1448973 w 1828800"/>
              <a:gd name="connsiteY15" fmla="*/ 801859 h 3685736"/>
              <a:gd name="connsiteX16" fmla="*/ 1420837 w 1828800"/>
              <a:gd name="connsiteY16" fmla="*/ 1097280 h 3685736"/>
              <a:gd name="connsiteX17" fmla="*/ 1392702 w 1828800"/>
              <a:gd name="connsiteY17" fmla="*/ 1167619 h 3685736"/>
              <a:gd name="connsiteX18" fmla="*/ 1322364 w 1828800"/>
              <a:gd name="connsiteY18" fmla="*/ 1266093 h 3685736"/>
              <a:gd name="connsiteX19" fmla="*/ 1294228 w 1828800"/>
              <a:gd name="connsiteY19" fmla="*/ 1308296 h 3685736"/>
              <a:gd name="connsiteX20" fmla="*/ 1252025 w 1828800"/>
              <a:gd name="connsiteY20" fmla="*/ 1378634 h 3685736"/>
              <a:gd name="connsiteX21" fmla="*/ 1223890 w 1828800"/>
              <a:gd name="connsiteY21" fmla="*/ 1406770 h 3685736"/>
              <a:gd name="connsiteX22" fmla="*/ 1181687 w 1828800"/>
              <a:gd name="connsiteY22" fmla="*/ 1463040 h 3685736"/>
              <a:gd name="connsiteX23" fmla="*/ 1139484 w 1828800"/>
              <a:gd name="connsiteY23" fmla="*/ 1491176 h 3685736"/>
              <a:gd name="connsiteX24" fmla="*/ 1097280 w 1828800"/>
              <a:gd name="connsiteY24" fmla="*/ 1533379 h 3685736"/>
              <a:gd name="connsiteX25" fmla="*/ 1055077 w 1828800"/>
              <a:gd name="connsiteY25" fmla="*/ 1561514 h 3685736"/>
              <a:gd name="connsiteX26" fmla="*/ 1012874 w 1828800"/>
              <a:gd name="connsiteY26" fmla="*/ 1603717 h 3685736"/>
              <a:gd name="connsiteX27" fmla="*/ 970671 w 1828800"/>
              <a:gd name="connsiteY27" fmla="*/ 1617785 h 3685736"/>
              <a:gd name="connsiteX28" fmla="*/ 872197 w 1828800"/>
              <a:gd name="connsiteY28" fmla="*/ 1659988 h 3685736"/>
              <a:gd name="connsiteX29" fmla="*/ 759656 w 1828800"/>
              <a:gd name="connsiteY29" fmla="*/ 1688123 h 3685736"/>
              <a:gd name="connsiteX30" fmla="*/ 393896 w 1828800"/>
              <a:gd name="connsiteY30" fmla="*/ 1674056 h 3685736"/>
              <a:gd name="connsiteX31" fmla="*/ 351693 w 1828800"/>
              <a:gd name="connsiteY31" fmla="*/ 1645920 h 3685736"/>
              <a:gd name="connsiteX32" fmla="*/ 281354 w 1828800"/>
              <a:gd name="connsiteY32" fmla="*/ 1575582 h 3685736"/>
              <a:gd name="connsiteX33" fmla="*/ 267287 w 1828800"/>
              <a:gd name="connsiteY33" fmla="*/ 1519311 h 3685736"/>
              <a:gd name="connsiteX34" fmla="*/ 253219 w 1828800"/>
              <a:gd name="connsiteY34" fmla="*/ 1477108 h 3685736"/>
              <a:gd name="connsiteX35" fmla="*/ 267287 w 1828800"/>
              <a:gd name="connsiteY35" fmla="*/ 1237957 h 3685736"/>
              <a:gd name="connsiteX36" fmla="*/ 281354 w 1828800"/>
              <a:gd name="connsiteY36" fmla="*/ 1195754 h 3685736"/>
              <a:gd name="connsiteX37" fmla="*/ 309490 w 1828800"/>
              <a:gd name="connsiteY37" fmla="*/ 1167619 h 3685736"/>
              <a:gd name="connsiteX38" fmla="*/ 337625 w 1828800"/>
              <a:gd name="connsiteY38" fmla="*/ 1125416 h 3685736"/>
              <a:gd name="connsiteX39" fmla="*/ 393896 w 1828800"/>
              <a:gd name="connsiteY39" fmla="*/ 1069145 h 3685736"/>
              <a:gd name="connsiteX40" fmla="*/ 492370 w 1828800"/>
              <a:gd name="connsiteY40" fmla="*/ 956603 h 3685736"/>
              <a:gd name="connsiteX41" fmla="*/ 647114 w 1828800"/>
              <a:gd name="connsiteY41" fmla="*/ 872197 h 3685736"/>
              <a:gd name="connsiteX42" fmla="*/ 717453 w 1828800"/>
              <a:gd name="connsiteY42" fmla="*/ 858130 h 3685736"/>
              <a:gd name="connsiteX43" fmla="*/ 858130 w 1828800"/>
              <a:gd name="connsiteY43" fmla="*/ 801859 h 3685736"/>
              <a:gd name="connsiteX44" fmla="*/ 984739 w 1828800"/>
              <a:gd name="connsiteY44" fmla="*/ 773723 h 3685736"/>
              <a:gd name="connsiteX45" fmla="*/ 1153551 w 1828800"/>
              <a:gd name="connsiteY45" fmla="*/ 731520 h 3685736"/>
              <a:gd name="connsiteX46" fmla="*/ 1392702 w 1828800"/>
              <a:gd name="connsiteY46" fmla="*/ 745588 h 3685736"/>
              <a:gd name="connsiteX47" fmla="*/ 1505244 w 1828800"/>
              <a:gd name="connsiteY47" fmla="*/ 787791 h 3685736"/>
              <a:gd name="connsiteX48" fmla="*/ 1561514 w 1828800"/>
              <a:gd name="connsiteY48" fmla="*/ 801859 h 3685736"/>
              <a:gd name="connsiteX49" fmla="*/ 1603717 w 1828800"/>
              <a:gd name="connsiteY49" fmla="*/ 829994 h 3685736"/>
              <a:gd name="connsiteX50" fmla="*/ 1631853 w 1828800"/>
              <a:gd name="connsiteY50" fmla="*/ 858130 h 3685736"/>
              <a:gd name="connsiteX51" fmla="*/ 1674056 w 1828800"/>
              <a:gd name="connsiteY51" fmla="*/ 872197 h 3685736"/>
              <a:gd name="connsiteX52" fmla="*/ 1730327 w 1828800"/>
              <a:gd name="connsiteY52" fmla="*/ 956603 h 3685736"/>
              <a:gd name="connsiteX53" fmla="*/ 1758462 w 1828800"/>
              <a:gd name="connsiteY53" fmla="*/ 998806 h 3685736"/>
              <a:gd name="connsiteX54" fmla="*/ 1786597 w 1828800"/>
              <a:gd name="connsiteY54" fmla="*/ 1026942 h 3685736"/>
              <a:gd name="connsiteX55" fmla="*/ 1828800 w 1828800"/>
              <a:gd name="connsiteY55" fmla="*/ 1209822 h 3685736"/>
              <a:gd name="connsiteX56" fmla="*/ 1814733 w 1828800"/>
              <a:gd name="connsiteY56" fmla="*/ 1392702 h 3685736"/>
              <a:gd name="connsiteX57" fmla="*/ 1772530 w 1828800"/>
              <a:gd name="connsiteY57" fmla="*/ 1477108 h 3685736"/>
              <a:gd name="connsiteX58" fmla="*/ 1744394 w 1828800"/>
              <a:gd name="connsiteY58" fmla="*/ 1533379 h 3685736"/>
              <a:gd name="connsiteX59" fmla="*/ 1688124 w 1828800"/>
              <a:gd name="connsiteY59" fmla="*/ 1617785 h 3685736"/>
              <a:gd name="connsiteX60" fmla="*/ 1617785 w 1828800"/>
              <a:gd name="connsiteY60" fmla="*/ 1730326 h 3685736"/>
              <a:gd name="connsiteX61" fmla="*/ 1589650 w 1828800"/>
              <a:gd name="connsiteY61" fmla="*/ 1800665 h 3685736"/>
              <a:gd name="connsiteX62" fmla="*/ 1547447 w 1828800"/>
              <a:gd name="connsiteY62" fmla="*/ 1842868 h 3685736"/>
              <a:gd name="connsiteX63" fmla="*/ 1463040 w 1828800"/>
              <a:gd name="connsiteY63" fmla="*/ 1955410 h 3685736"/>
              <a:gd name="connsiteX64" fmla="*/ 1420837 w 1828800"/>
              <a:gd name="connsiteY64" fmla="*/ 1983545 h 3685736"/>
              <a:gd name="connsiteX65" fmla="*/ 1322364 w 1828800"/>
              <a:gd name="connsiteY65" fmla="*/ 2053883 h 3685736"/>
              <a:gd name="connsiteX66" fmla="*/ 1252025 w 1828800"/>
              <a:gd name="connsiteY66" fmla="*/ 2082019 h 3685736"/>
              <a:gd name="connsiteX67" fmla="*/ 1195754 w 1828800"/>
              <a:gd name="connsiteY67" fmla="*/ 2110154 h 3685736"/>
              <a:gd name="connsiteX68" fmla="*/ 970671 w 1828800"/>
              <a:gd name="connsiteY68" fmla="*/ 2194560 h 3685736"/>
              <a:gd name="connsiteX69" fmla="*/ 717453 w 1828800"/>
              <a:gd name="connsiteY69" fmla="*/ 2250831 h 3685736"/>
              <a:gd name="connsiteX70" fmla="*/ 534573 w 1828800"/>
              <a:gd name="connsiteY70" fmla="*/ 2293034 h 3685736"/>
              <a:gd name="connsiteX71" fmla="*/ 393896 w 1828800"/>
              <a:gd name="connsiteY71" fmla="*/ 2335237 h 3685736"/>
              <a:gd name="connsiteX72" fmla="*/ 309490 w 1828800"/>
              <a:gd name="connsiteY72" fmla="*/ 2363373 h 3685736"/>
              <a:gd name="connsiteX73" fmla="*/ 267287 w 1828800"/>
              <a:gd name="connsiteY73" fmla="*/ 2377440 h 3685736"/>
              <a:gd name="connsiteX74" fmla="*/ 168813 w 1828800"/>
              <a:gd name="connsiteY74" fmla="*/ 2419643 h 3685736"/>
              <a:gd name="connsiteX75" fmla="*/ 140677 w 1828800"/>
              <a:gd name="connsiteY75" fmla="*/ 2447779 h 3685736"/>
              <a:gd name="connsiteX76" fmla="*/ 84407 w 1828800"/>
              <a:gd name="connsiteY76" fmla="*/ 2475914 h 3685736"/>
              <a:gd name="connsiteX77" fmla="*/ 56271 w 1828800"/>
              <a:gd name="connsiteY77" fmla="*/ 2532185 h 3685736"/>
              <a:gd name="connsiteX78" fmla="*/ 28136 w 1828800"/>
              <a:gd name="connsiteY78" fmla="*/ 2574388 h 3685736"/>
              <a:gd name="connsiteX79" fmla="*/ 0 w 1828800"/>
              <a:gd name="connsiteY79" fmla="*/ 2658794 h 3685736"/>
              <a:gd name="connsiteX80" fmla="*/ 14068 w 1828800"/>
              <a:gd name="connsiteY80" fmla="*/ 2757268 h 3685736"/>
              <a:gd name="connsiteX81" fmla="*/ 70339 w 1828800"/>
              <a:gd name="connsiteY81" fmla="*/ 2785403 h 3685736"/>
              <a:gd name="connsiteX82" fmla="*/ 211016 w 1828800"/>
              <a:gd name="connsiteY82" fmla="*/ 2799471 h 3685736"/>
              <a:gd name="connsiteX83" fmla="*/ 1041010 w 1828800"/>
              <a:gd name="connsiteY83" fmla="*/ 2785403 h 3685736"/>
              <a:gd name="connsiteX84" fmla="*/ 1125416 w 1828800"/>
              <a:gd name="connsiteY84" fmla="*/ 2771336 h 3685736"/>
              <a:gd name="connsiteX85" fmla="*/ 1223890 w 1828800"/>
              <a:gd name="connsiteY85" fmla="*/ 2757268 h 3685736"/>
              <a:gd name="connsiteX86" fmla="*/ 1392702 w 1828800"/>
              <a:gd name="connsiteY86" fmla="*/ 2743200 h 3685736"/>
              <a:gd name="connsiteX87" fmla="*/ 1434905 w 1828800"/>
              <a:gd name="connsiteY87" fmla="*/ 2715065 h 3685736"/>
              <a:gd name="connsiteX88" fmla="*/ 1561514 w 1828800"/>
              <a:gd name="connsiteY88" fmla="*/ 2686930 h 3685736"/>
              <a:gd name="connsiteX89" fmla="*/ 1617785 w 1828800"/>
              <a:gd name="connsiteY89" fmla="*/ 2658794 h 3685736"/>
              <a:gd name="connsiteX90" fmla="*/ 1659988 w 1828800"/>
              <a:gd name="connsiteY90" fmla="*/ 2630659 h 3685736"/>
              <a:gd name="connsiteX91" fmla="*/ 1702191 w 1828800"/>
              <a:gd name="connsiteY91" fmla="*/ 2616591 h 3685736"/>
              <a:gd name="connsiteX92" fmla="*/ 1645920 w 1828800"/>
              <a:gd name="connsiteY92" fmla="*/ 2504050 h 3685736"/>
              <a:gd name="connsiteX93" fmla="*/ 1575582 w 1828800"/>
              <a:gd name="connsiteY93" fmla="*/ 2475914 h 3685736"/>
              <a:gd name="connsiteX94" fmla="*/ 1420837 w 1828800"/>
              <a:gd name="connsiteY94" fmla="*/ 2405576 h 3685736"/>
              <a:gd name="connsiteX95" fmla="*/ 1125416 w 1828800"/>
              <a:gd name="connsiteY95" fmla="*/ 2419643 h 3685736"/>
              <a:gd name="connsiteX96" fmla="*/ 1069145 w 1828800"/>
              <a:gd name="connsiteY96" fmla="*/ 2433711 h 3685736"/>
              <a:gd name="connsiteX97" fmla="*/ 970671 w 1828800"/>
              <a:gd name="connsiteY97" fmla="*/ 2475914 h 3685736"/>
              <a:gd name="connsiteX98" fmla="*/ 928468 w 1828800"/>
              <a:gd name="connsiteY98" fmla="*/ 2504050 h 3685736"/>
              <a:gd name="connsiteX99" fmla="*/ 844062 w 1828800"/>
              <a:gd name="connsiteY99" fmla="*/ 2574388 h 3685736"/>
              <a:gd name="connsiteX100" fmla="*/ 815927 w 1828800"/>
              <a:gd name="connsiteY100" fmla="*/ 2616591 h 3685736"/>
              <a:gd name="connsiteX101" fmla="*/ 759656 w 1828800"/>
              <a:gd name="connsiteY101" fmla="*/ 2672862 h 3685736"/>
              <a:gd name="connsiteX102" fmla="*/ 745588 w 1828800"/>
              <a:gd name="connsiteY102" fmla="*/ 2729133 h 3685736"/>
              <a:gd name="connsiteX103" fmla="*/ 731520 w 1828800"/>
              <a:gd name="connsiteY103" fmla="*/ 2799471 h 3685736"/>
              <a:gd name="connsiteX104" fmla="*/ 717453 w 1828800"/>
              <a:gd name="connsiteY104" fmla="*/ 2841674 h 3685736"/>
              <a:gd name="connsiteX105" fmla="*/ 703385 w 1828800"/>
              <a:gd name="connsiteY105" fmla="*/ 2897945 h 3685736"/>
              <a:gd name="connsiteX106" fmla="*/ 675250 w 1828800"/>
              <a:gd name="connsiteY106" fmla="*/ 3066757 h 3685736"/>
              <a:gd name="connsiteX107" fmla="*/ 661182 w 1828800"/>
              <a:gd name="connsiteY107" fmla="*/ 3137096 h 3685736"/>
              <a:gd name="connsiteX108" fmla="*/ 633047 w 1828800"/>
              <a:gd name="connsiteY108" fmla="*/ 3291840 h 3685736"/>
              <a:gd name="connsiteX109" fmla="*/ 576776 w 1828800"/>
              <a:gd name="connsiteY109" fmla="*/ 3376246 h 3685736"/>
              <a:gd name="connsiteX110" fmla="*/ 520505 w 1828800"/>
              <a:gd name="connsiteY110" fmla="*/ 3460653 h 3685736"/>
              <a:gd name="connsiteX111" fmla="*/ 492370 w 1828800"/>
              <a:gd name="connsiteY111" fmla="*/ 3502856 h 3685736"/>
              <a:gd name="connsiteX112" fmla="*/ 478302 w 1828800"/>
              <a:gd name="connsiteY112" fmla="*/ 3545059 h 3685736"/>
              <a:gd name="connsiteX113" fmla="*/ 464234 w 1828800"/>
              <a:gd name="connsiteY113" fmla="*/ 3601330 h 3685736"/>
              <a:gd name="connsiteX114" fmla="*/ 436099 w 1828800"/>
              <a:gd name="connsiteY114" fmla="*/ 3685736 h 36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Lst>
            <a:rect l="l" t="t" r="r" b="b"/>
            <a:pathLst>
              <a:path w="1828800" h="3685736">
                <a:moveTo>
                  <a:pt x="379828" y="0"/>
                </a:moveTo>
                <a:cubicBezTo>
                  <a:pt x="394353" y="1210"/>
                  <a:pt x="568695" y="9279"/>
                  <a:pt x="618979" y="28136"/>
                </a:cubicBezTo>
                <a:cubicBezTo>
                  <a:pt x="634810" y="34072"/>
                  <a:pt x="646502" y="47883"/>
                  <a:pt x="661182" y="56271"/>
                </a:cubicBezTo>
                <a:cubicBezTo>
                  <a:pt x="679390" y="66675"/>
                  <a:pt x="697558" y="77774"/>
                  <a:pt x="717453" y="84406"/>
                </a:cubicBezTo>
                <a:cubicBezTo>
                  <a:pt x="740136" y="91967"/>
                  <a:pt x="764345" y="93785"/>
                  <a:pt x="787791" y="98474"/>
                </a:cubicBezTo>
                <a:cubicBezTo>
                  <a:pt x="806548" y="107853"/>
                  <a:pt x="826079" y="115821"/>
                  <a:pt x="844062" y="126610"/>
                </a:cubicBezTo>
                <a:cubicBezTo>
                  <a:pt x="873058" y="144007"/>
                  <a:pt x="897072" y="170322"/>
                  <a:pt x="928468" y="182880"/>
                </a:cubicBezTo>
                <a:cubicBezTo>
                  <a:pt x="951914" y="192259"/>
                  <a:pt x="976638" y="198924"/>
                  <a:pt x="998807" y="211016"/>
                </a:cubicBezTo>
                <a:cubicBezTo>
                  <a:pt x="1081434" y="256085"/>
                  <a:pt x="1070922" y="263782"/>
                  <a:pt x="1139484" y="309490"/>
                </a:cubicBezTo>
                <a:cubicBezTo>
                  <a:pt x="1162234" y="324657"/>
                  <a:pt x="1188239" y="334906"/>
                  <a:pt x="1209822" y="351693"/>
                </a:cubicBezTo>
                <a:cubicBezTo>
                  <a:pt x="1414519" y="510901"/>
                  <a:pt x="1157038" y="335258"/>
                  <a:pt x="1308296" y="436099"/>
                </a:cubicBezTo>
                <a:cubicBezTo>
                  <a:pt x="1394892" y="565995"/>
                  <a:pt x="1284386" y="406211"/>
                  <a:pt x="1364567" y="506437"/>
                </a:cubicBezTo>
                <a:cubicBezTo>
                  <a:pt x="1375129" y="519639"/>
                  <a:pt x="1383324" y="534572"/>
                  <a:pt x="1392702" y="548640"/>
                </a:cubicBezTo>
                <a:cubicBezTo>
                  <a:pt x="1397391" y="576775"/>
                  <a:pt x="1397750" y="605986"/>
                  <a:pt x="1406770" y="633046"/>
                </a:cubicBezTo>
                <a:cubicBezTo>
                  <a:pt x="1412117" y="649086"/>
                  <a:pt x="1430804" y="658847"/>
                  <a:pt x="1434905" y="675250"/>
                </a:cubicBezTo>
                <a:cubicBezTo>
                  <a:pt x="1445204" y="716445"/>
                  <a:pt x="1444284" y="759656"/>
                  <a:pt x="1448973" y="801859"/>
                </a:cubicBezTo>
                <a:cubicBezTo>
                  <a:pt x="1439594" y="900333"/>
                  <a:pt x="1435878" y="999511"/>
                  <a:pt x="1420837" y="1097280"/>
                </a:cubicBezTo>
                <a:cubicBezTo>
                  <a:pt x="1416997" y="1122239"/>
                  <a:pt x="1403995" y="1145032"/>
                  <a:pt x="1392702" y="1167619"/>
                </a:cubicBezTo>
                <a:cubicBezTo>
                  <a:pt x="1381651" y="1189721"/>
                  <a:pt x="1332984" y="1251225"/>
                  <a:pt x="1322364" y="1266093"/>
                </a:cubicBezTo>
                <a:cubicBezTo>
                  <a:pt x="1312537" y="1279851"/>
                  <a:pt x="1303189" y="1293959"/>
                  <a:pt x="1294228" y="1308296"/>
                </a:cubicBezTo>
                <a:cubicBezTo>
                  <a:pt x="1279736" y="1331482"/>
                  <a:pt x="1267917" y="1356384"/>
                  <a:pt x="1252025" y="1378634"/>
                </a:cubicBezTo>
                <a:cubicBezTo>
                  <a:pt x="1244316" y="1389427"/>
                  <a:pt x="1232381" y="1396581"/>
                  <a:pt x="1223890" y="1406770"/>
                </a:cubicBezTo>
                <a:cubicBezTo>
                  <a:pt x="1208880" y="1424782"/>
                  <a:pt x="1198266" y="1446461"/>
                  <a:pt x="1181687" y="1463040"/>
                </a:cubicBezTo>
                <a:cubicBezTo>
                  <a:pt x="1169732" y="1474995"/>
                  <a:pt x="1152473" y="1480352"/>
                  <a:pt x="1139484" y="1491176"/>
                </a:cubicBezTo>
                <a:cubicBezTo>
                  <a:pt x="1124200" y="1503912"/>
                  <a:pt x="1112564" y="1520643"/>
                  <a:pt x="1097280" y="1533379"/>
                </a:cubicBezTo>
                <a:cubicBezTo>
                  <a:pt x="1084291" y="1544203"/>
                  <a:pt x="1068065" y="1550690"/>
                  <a:pt x="1055077" y="1561514"/>
                </a:cubicBezTo>
                <a:cubicBezTo>
                  <a:pt x="1039793" y="1574250"/>
                  <a:pt x="1029427" y="1592681"/>
                  <a:pt x="1012874" y="1603717"/>
                </a:cubicBezTo>
                <a:cubicBezTo>
                  <a:pt x="1000536" y="1611942"/>
                  <a:pt x="984301" y="1611944"/>
                  <a:pt x="970671" y="1617785"/>
                </a:cubicBezTo>
                <a:cubicBezTo>
                  <a:pt x="914310" y="1641940"/>
                  <a:pt x="924980" y="1646792"/>
                  <a:pt x="872197" y="1659988"/>
                </a:cubicBezTo>
                <a:lnTo>
                  <a:pt x="759656" y="1688123"/>
                </a:lnTo>
                <a:cubicBezTo>
                  <a:pt x="637736" y="1683434"/>
                  <a:pt x="515258" y="1686611"/>
                  <a:pt x="393896" y="1674056"/>
                </a:cubicBezTo>
                <a:cubicBezTo>
                  <a:pt x="377078" y="1672316"/>
                  <a:pt x="364417" y="1657054"/>
                  <a:pt x="351693" y="1645920"/>
                </a:cubicBezTo>
                <a:cubicBezTo>
                  <a:pt x="326739" y="1624085"/>
                  <a:pt x="281354" y="1575582"/>
                  <a:pt x="281354" y="1575582"/>
                </a:cubicBezTo>
                <a:cubicBezTo>
                  <a:pt x="276665" y="1556825"/>
                  <a:pt x="272598" y="1537901"/>
                  <a:pt x="267287" y="1519311"/>
                </a:cubicBezTo>
                <a:cubicBezTo>
                  <a:pt x="263213" y="1505053"/>
                  <a:pt x="253219" y="1491937"/>
                  <a:pt x="253219" y="1477108"/>
                </a:cubicBezTo>
                <a:cubicBezTo>
                  <a:pt x="253219" y="1397253"/>
                  <a:pt x="259341" y="1317416"/>
                  <a:pt x="267287" y="1237957"/>
                </a:cubicBezTo>
                <a:cubicBezTo>
                  <a:pt x="268762" y="1223202"/>
                  <a:pt x="273725" y="1208469"/>
                  <a:pt x="281354" y="1195754"/>
                </a:cubicBezTo>
                <a:cubicBezTo>
                  <a:pt x="288178" y="1184381"/>
                  <a:pt x="301204" y="1177976"/>
                  <a:pt x="309490" y="1167619"/>
                </a:cubicBezTo>
                <a:cubicBezTo>
                  <a:pt x="320052" y="1154417"/>
                  <a:pt x="326622" y="1138253"/>
                  <a:pt x="337625" y="1125416"/>
                </a:cubicBezTo>
                <a:cubicBezTo>
                  <a:pt x="354888" y="1105276"/>
                  <a:pt x="376633" y="1089285"/>
                  <a:pt x="393896" y="1069145"/>
                </a:cubicBezTo>
                <a:cubicBezTo>
                  <a:pt x="438174" y="1017487"/>
                  <a:pt x="414487" y="1003333"/>
                  <a:pt x="492370" y="956603"/>
                </a:cubicBezTo>
                <a:cubicBezTo>
                  <a:pt x="535090" y="930971"/>
                  <a:pt x="601057" y="888945"/>
                  <a:pt x="647114" y="872197"/>
                </a:cubicBezTo>
                <a:cubicBezTo>
                  <a:pt x="669585" y="864026"/>
                  <a:pt x="694007" y="862819"/>
                  <a:pt x="717453" y="858130"/>
                </a:cubicBezTo>
                <a:cubicBezTo>
                  <a:pt x="779180" y="827266"/>
                  <a:pt x="783626" y="821727"/>
                  <a:pt x="858130" y="801859"/>
                </a:cubicBezTo>
                <a:cubicBezTo>
                  <a:pt x="899903" y="790720"/>
                  <a:pt x="942966" y="784862"/>
                  <a:pt x="984739" y="773723"/>
                </a:cubicBezTo>
                <a:cubicBezTo>
                  <a:pt x="1170511" y="724184"/>
                  <a:pt x="968426" y="762375"/>
                  <a:pt x="1153551" y="731520"/>
                </a:cubicBezTo>
                <a:cubicBezTo>
                  <a:pt x="1233268" y="736209"/>
                  <a:pt x="1313207" y="738017"/>
                  <a:pt x="1392702" y="745588"/>
                </a:cubicBezTo>
                <a:cubicBezTo>
                  <a:pt x="1457235" y="751734"/>
                  <a:pt x="1444785" y="765119"/>
                  <a:pt x="1505244" y="787791"/>
                </a:cubicBezTo>
                <a:cubicBezTo>
                  <a:pt x="1523347" y="794580"/>
                  <a:pt x="1542757" y="797170"/>
                  <a:pt x="1561514" y="801859"/>
                </a:cubicBezTo>
                <a:cubicBezTo>
                  <a:pt x="1575582" y="811237"/>
                  <a:pt x="1590515" y="819432"/>
                  <a:pt x="1603717" y="829994"/>
                </a:cubicBezTo>
                <a:cubicBezTo>
                  <a:pt x="1614074" y="838280"/>
                  <a:pt x="1620480" y="851306"/>
                  <a:pt x="1631853" y="858130"/>
                </a:cubicBezTo>
                <a:cubicBezTo>
                  <a:pt x="1644568" y="865759"/>
                  <a:pt x="1659988" y="867508"/>
                  <a:pt x="1674056" y="872197"/>
                </a:cubicBezTo>
                <a:lnTo>
                  <a:pt x="1730327" y="956603"/>
                </a:lnTo>
                <a:cubicBezTo>
                  <a:pt x="1739705" y="970671"/>
                  <a:pt x="1746507" y="986851"/>
                  <a:pt x="1758462" y="998806"/>
                </a:cubicBezTo>
                <a:lnTo>
                  <a:pt x="1786597" y="1026942"/>
                </a:lnTo>
                <a:cubicBezTo>
                  <a:pt x="1817641" y="1182160"/>
                  <a:pt x="1799611" y="1122252"/>
                  <a:pt x="1828800" y="1209822"/>
                </a:cubicBezTo>
                <a:cubicBezTo>
                  <a:pt x="1824111" y="1270782"/>
                  <a:pt x="1822316" y="1332034"/>
                  <a:pt x="1814733" y="1392702"/>
                </a:cubicBezTo>
                <a:cubicBezTo>
                  <a:pt x="1809575" y="1433968"/>
                  <a:pt x="1792636" y="1441923"/>
                  <a:pt x="1772530" y="1477108"/>
                </a:cubicBezTo>
                <a:cubicBezTo>
                  <a:pt x="1762125" y="1495316"/>
                  <a:pt x="1755183" y="1515396"/>
                  <a:pt x="1744394" y="1533379"/>
                </a:cubicBezTo>
                <a:cubicBezTo>
                  <a:pt x="1726997" y="1562375"/>
                  <a:pt x="1706046" y="1589111"/>
                  <a:pt x="1688124" y="1617785"/>
                </a:cubicBezTo>
                <a:cubicBezTo>
                  <a:pt x="1664678" y="1655299"/>
                  <a:pt x="1634214" y="1689252"/>
                  <a:pt x="1617785" y="1730326"/>
                </a:cubicBezTo>
                <a:cubicBezTo>
                  <a:pt x="1608407" y="1753772"/>
                  <a:pt x="1603034" y="1779251"/>
                  <a:pt x="1589650" y="1800665"/>
                </a:cubicBezTo>
                <a:cubicBezTo>
                  <a:pt x="1579106" y="1817536"/>
                  <a:pt x="1559661" y="1827164"/>
                  <a:pt x="1547447" y="1842868"/>
                </a:cubicBezTo>
                <a:cubicBezTo>
                  <a:pt x="1510386" y="1890518"/>
                  <a:pt x="1504666" y="1922110"/>
                  <a:pt x="1463040" y="1955410"/>
                </a:cubicBezTo>
                <a:cubicBezTo>
                  <a:pt x="1449838" y="1965972"/>
                  <a:pt x="1434595" y="1973718"/>
                  <a:pt x="1420837" y="1983545"/>
                </a:cubicBezTo>
                <a:cubicBezTo>
                  <a:pt x="1405963" y="1994169"/>
                  <a:pt x="1344470" y="2042830"/>
                  <a:pt x="1322364" y="2053883"/>
                </a:cubicBezTo>
                <a:cubicBezTo>
                  <a:pt x="1299777" y="2065176"/>
                  <a:pt x="1275101" y="2071763"/>
                  <a:pt x="1252025" y="2082019"/>
                </a:cubicBezTo>
                <a:cubicBezTo>
                  <a:pt x="1232862" y="2090536"/>
                  <a:pt x="1215029" y="2101893"/>
                  <a:pt x="1195754" y="2110154"/>
                </a:cubicBezTo>
                <a:cubicBezTo>
                  <a:pt x="1136284" y="2135641"/>
                  <a:pt x="1039134" y="2174999"/>
                  <a:pt x="970671" y="2194560"/>
                </a:cubicBezTo>
                <a:cubicBezTo>
                  <a:pt x="768482" y="2252329"/>
                  <a:pt x="949540" y="2192810"/>
                  <a:pt x="717453" y="2250831"/>
                </a:cubicBezTo>
                <a:cubicBezTo>
                  <a:pt x="511471" y="2302326"/>
                  <a:pt x="763164" y="2260378"/>
                  <a:pt x="534573" y="2293034"/>
                </a:cubicBezTo>
                <a:cubicBezTo>
                  <a:pt x="427033" y="2346805"/>
                  <a:pt x="534020" y="2300206"/>
                  <a:pt x="393896" y="2335237"/>
                </a:cubicBezTo>
                <a:cubicBezTo>
                  <a:pt x="365124" y="2342430"/>
                  <a:pt x="337625" y="2353995"/>
                  <a:pt x="309490" y="2363373"/>
                </a:cubicBezTo>
                <a:cubicBezTo>
                  <a:pt x="295422" y="2368062"/>
                  <a:pt x="280550" y="2370808"/>
                  <a:pt x="267287" y="2377440"/>
                </a:cubicBezTo>
                <a:cubicBezTo>
                  <a:pt x="197753" y="2412208"/>
                  <a:pt x="230911" y="2398945"/>
                  <a:pt x="168813" y="2419643"/>
                </a:cubicBezTo>
                <a:cubicBezTo>
                  <a:pt x="159434" y="2429022"/>
                  <a:pt x="151713" y="2440422"/>
                  <a:pt x="140677" y="2447779"/>
                </a:cubicBezTo>
                <a:cubicBezTo>
                  <a:pt x="123228" y="2459411"/>
                  <a:pt x="99235" y="2461086"/>
                  <a:pt x="84407" y="2475914"/>
                </a:cubicBezTo>
                <a:cubicBezTo>
                  <a:pt x="69578" y="2490743"/>
                  <a:pt x="66676" y="2513977"/>
                  <a:pt x="56271" y="2532185"/>
                </a:cubicBezTo>
                <a:cubicBezTo>
                  <a:pt x="47883" y="2546865"/>
                  <a:pt x="35003" y="2558938"/>
                  <a:pt x="28136" y="2574388"/>
                </a:cubicBezTo>
                <a:cubicBezTo>
                  <a:pt x="16091" y="2601489"/>
                  <a:pt x="0" y="2658794"/>
                  <a:pt x="0" y="2658794"/>
                </a:cubicBezTo>
                <a:cubicBezTo>
                  <a:pt x="4689" y="2691619"/>
                  <a:pt x="-2035" y="2728283"/>
                  <a:pt x="14068" y="2757268"/>
                </a:cubicBezTo>
                <a:cubicBezTo>
                  <a:pt x="24252" y="2775600"/>
                  <a:pt x="49834" y="2781009"/>
                  <a:pt x="70339" y="2785403"/>
                </a:cubicBezTo>
                <a:cubicBezTo>
                  <a:pt x="116419" y="2795277"/>
                  <a:pt x="164124" y="2794782"/>
                  <a:pt x="211016" y="2799471"/>
                </a:cubicBezTo>
                <a:lnTo>
                  <a:pt x="1041010" y="2785403"/>
                </a:lnTo>
                <a:cubicBezTo>
                  <a:pt x="1069520" y="2784526"/>
                  <a:pt x="1097224" y="2775673"/>
                  <a:pt x="1125416" y="2771336"/>
                </a:cubicBezTo>
                <a:cubicBezTo>
                  <a:pt x="1158188" y="2766294"/>
                  <a:pt x="1190914" y="2760739"/>
                  <a:pt x="1223890" y="2757268"/>
                </a:cubicBezTo>
                <a:cubicBezTo>
                  <a:pt x="1280045" y="2751357"/>
                  <a:pt x="1336431" y="2747889"/>
                  <a:pt x="1392702" y="2743200"/>
                </a:cubicBezTo>
                <a:cubicBezTo>
                  <a:pt x="1406770" y="2733822"/>
                  <a:pt x="1419783" y="2722626"/>
                  <a:pt x="1434905" y="2715065"/>
                </a:cubicBezTo>
                <a:cubicBezTo>
                  <a:pt x="1469539" y="2697748"/>
                  <a:pt x="1529091" y="2692334"/>
                  <a:pt x="1561514" y="2686930"/>
                </a:cubicBezTo>
                <a:cubicBezTo>
                  <a:pt x="1580271" y="2677551"/>
                  <a:pt x="1599577" y="2669199"/>
                  <a:pt x="1617785" y="2658794"/>
                </a:cubicBezTo>
                <a:cubicBezTo>
                  <a:pt x="1632465" y="2650406"/>
                  <a:pt x="1644866" y="2638220"/>
                  <a:pt x="1659988" y="2630659"/>
                </a:cubicBezTo>
                <a:cubicBezTo>
                  <a:pt x="1673251" y="2624027"/>
                  <a:pt x="1688123" y="2621280"/>
                  <a:pt x="1702191" y="2616591"/>
                </a:cubicBezTo>
                <a:cubicBezTo>
                  <a:pt x="1745065" y="2573718"/>
                  <a:pt x="1779899" y="2557643"/>
                  <a:pt x="1645920" y="2504050"/>
                </a:cubicBezTo>
                <a:cubicBezTo>
                  <a:pt x="1622474" y="2494671"/>
                  <a:pt x="1598510" y="2486496"/>
                  <a:pt x="1575582" y="2475914"/>
                </a:cubicBezTo>
                <a:cubicBezTo>
                  <a:pt x="1412046" y="2400435"/>
                  <a:pt x="1516170" y="2437352"/>
                  <a:pt x="1420837" y="2405576"/>
                </a:cubicBezTo>
                <a:cubicBezTo>
                  <a:pt x="1322363" y="2410265"/>
                  <a:pt x="1223687" y="2411781"/>
                  <a:pt x="1125416" y="2419643"/>
                </a:cubicBezTo>
                <a:cubicBezTo>
                  <a:pt x="1106143" y="2421185"/>
                  <a:pt x="1087735" y="2428399"/>
                  <a:pt x="1069145" y="2433711"/>
                </a:cubicBezTo>
                <a:cubicBezTo>
                  <a:pt x="1029692" y="2444984"/>
                  <a:pt x="1008181" y="2454479"/>
                  <a:pt x="970671" y="2475914"/>
                </a:cubicBezTo>
                <a:cubicBezTo>
                  <a:pt x="955991" y="2484302"/>
                  <a:pt x="941457" y="2493226"/>
                  <a:pt x="928468" y="2504050"/>
                </a:cubicBezTo>
                <a:cubicBezTo>
                  <a:pt x="820159" y="2594308"/>
                  <a:pt x="948837" y="2504539"/>
                  <a:pt x="844062" y="2574388"/>
                </a:cubicBezTo>
                <a:cubicBezTo>
                  <a:pt x="834684" y="2588456"/>
                  <a:pt x="826930" y="2603754"/>
                  <a:pt x="815927" y="2616591"/>
                </a:cubicBezTo>
                <a:cubicBezTo>
                  <a:pt x="798664" y="2636731"/>
                  <a:pt x="759656" y="2672862"/>
                  <a:pt x="759656" y="2672862"/>
                </a:cubicBezTo>
                <a:cubicBezTo>
                  <a:pt x="754967" y="2691619"/>
                  <a:pt x="749782" y="2710259"/>
                  <a:pt x="745588" y="2729133"/>
                </a:cubicBezTo>
                <a:cubicBezTo>
                  <a:pt x="740401" y="2752474"/>
                  <a:pt x="737319" y="2776275"/>
                  <a:pt x="731520" y="2799471"/>
                </a:cubicBezTo>
                <a:cubicBezTo>
                  <a:pt x="727924" y="2813857"/>
                  <a:pt x="721527" y="2827416"/>
                  <a:pt x="717453" y="2841674"/>
                </a:cubicBezTo>
                <a:cubicBezTo>
                  <a:pt x="712142" y="2860264"/>
                  <a:pt x="707579" y="2879071"/>
                  <a:pt x="703385" y="2897945"/>
                </a:cubicBezTo>
                <a:cubicBezTo>
                  <a:pt x="681281" y="2997412"/>
                  <a:pt x="694825" y="2949307"/>
                  <a:pt x="675250" y="3066757"/>
                </a:cubicBezTo>
                <a:cubicBezTo>
                  <a:pt x="671319" y="3090342"/>
                  <a:pt x="664818" y="3113463"/>
                  <a:pt x="661182" y="3137096"/>
                </a:cubicBezTo>
                <a:cubicBezTo>
                  <a:pt x="657139" y="3163375"/>
                  <a:pt x="654415" y="3253377"/>
                  <a:pt x="633047" y="3291840"/>
                </a:cubicBezTo>
                <a:cubicBezTo>
                  <a:pt x="616625" y="3321399"/>
                  <a:pt x="595533" y="3348111"/>
                  <a:pt x="576776" y="3376246"/>
                </a:cubicBezTo>
                <a:lnTo>
                  <a:pt x="520505" y="3460653"/>
                </a:lnTo>
                <a:cubicBezTo>
                  <a:pt x="511127" y="3474721"/>
                  <a:pt x="497717" y="3486816"/>
                  <a:pt x="492370" y="3502856"/>
                </a:cubicBezTo>
                <a:cubicBezTo>
                  <a:pt x="487681" y="3516924"/>
                  <a:pt x="482376" y="3530801"/>
                  <a:pt x="478302" y="3545059"/>
                </a:cubicBezTo>
                <a:cubicBezTo>
                  <a:pt x="472990" y="3563649"/>
                  <a:pt x="471850" y="3583559"/>
                  <a:pt x="464234" y="3601330"/>
                </a:cubicBezTo>
                <a:cubicBezTo>
                  <a:pt x="428296" y="3685186"/>
                  <a:pt x="436099" y="3601707"/>
                  <a:pt x="436099" y="368573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4" name="Freeform: Shape 73">
            <a:extLst>
              <a:ext uri="{FF2B5EF4-FFF2-40B4-BE49-F238E27FC236}">
                <a16:creationId xmlns:a16="http://schemas.microsoft.com/office/drawing/2014/main" id="{7872F5B2-A201-43BD-9EBD-58475D96CE60}"/>
              </a:ext>
            </a:extLst>
          </p:cNvPr>
          <p:cNvSpPr/>
          <p:nvPr/>
        </p:nvSpPr>
        <p:spPr>
          <a:xfrm>
            <a:off x="5978769" y="1641524"/>
            <a:ext cx="2479847" cy="3742006"/>
          </a:xfrm>
          <a:custGeom>
            <a:avLst/>
            <a:gdLst>
              <a:gd name="connsiteX0" fmla="*/ 1434905 w 2479847"/>
              <a:gd name="connsiteY0" fmla="*/ 0 h 3742006"/>
              <a:gd name="connsiteX1" fmla="*/ 1364566 w 2479847"/>
              <a:gd name="connsiteY1" fmla="*/ 56271 h 3742006"/>
              <a:gd name="connsiteX2" fmla="*/ 1322363 w 2479847"/>
              <a:gd name="connsiteY2" fmla="*/ 84406 h 3742006"/>
              <a:gd name="connsiteX3" fmla="*/ 1223889 w 2479847"/>
              <a:gd name="connsiteY3" fmla="*/ 154744 h 3742006"/>
              <a:gd name="connsiteX4" fmla="*/ 1153551 w 2479847"/>
              <a:gd name="connsiteY4" fmla="*/ 211015 h 3742006"/>
              <a:gd name="connsiteX5" fmla="*/ 1097280 w 2479847"/>
              <a:gd name="connsiteY5" fmla="*/ 267286 h 3742006"/>
              <a:gd name="connsiteX6" fmla="*/ 1069145 w 2479847"/>
              <a:gd name="connsiteY6" fmla="*/ 309489 h 3742006"/>
              <a:gd name="connsiteX7" fmla="*/ 1012874 w 2479847"/>
              <a:gd name="connsiteY7" fmla="*/ 337624 h 3742006"/>
              <a:gd name="connsiteX8" fmla="*/ 984739 w 2479847"/>
              <a:gd name="connsiteY8" fmla="*/ 365760 h 3742006"/>
              <a:gd name="connsiteX9" fmla="*/ 900333 w 2479847"/>
              <a:gd name="connsiteY9" fmla="*/ 422031 h 3742006"/>
              <a:gd name="connsiteX10" fmla="*/ 858129 w 2479847"/>
              <a:gd name="connsiteY10" fmla="*/ 464234 h 3742006"/>
              <a:gd name="connsiteX11" fmla="*/ 773723 w 2479847"/>
              <a:gd name="connsiteY11" fmla="*/ 520504 h 3742006"/>
              <a:gd name="connsiteX12" fmla="*/ 703385 w 2479847"/>
              <a:gd name="connsiteY12" fmla="*/ 590843 h 3742006"/>
              <a:gd name="connsiteX13" fmla="*/ 661182 w 2479847"/>
              <a:gd name="connsiteY13" fmla="*/ 618978 h 3742006"/>
              <a:gd name="connsiteX14" fmla="*/ 590843 w 2479847"/>
              <a:gd name="connsiteY14" fmla="*/ 689317 h 3742006"/>
              <a:gd name="connsiteX15" fmla="*/ 506437 w 2479847"/>
              <a:gd name="connsiteY15" fmla="*/ 745588 h 3742006"/>
              <a:gd name="connsiteX16" fmla="*/ 436099 w 2479847"/>
              <a:gd name="connsiteY16" fmla="*/ 815926 h 3742006"/>
              <a:gd name="connsiteX17" fmla="*/ 365760 w 2479847"/>
              <a:gd name="connsiteY17" fmla="*/ 872197 h 3742006"/>
              <a:gd name="connsiteX18" fmla="*/ 281354 w 2479847"/>
              <a:gd name="connsiteY18" fmla="*/ 970671 h 3742006"/>
              <a:gd name="connsiteX19" fmla="*/ 225083 w 2479847"/>
              <a:gd name="connsiteY19" fmla="*/ 1012874 h 3742006"/>
              <a:gd name="connsiteX20" fmla="*/ 154745 w 2479847"/>
              <a:gd name="connsiteY20" fmla="*/ 1097280 h 3742006"/>
              <a:gd name="connsiteX21" fmla="*/ 70339 w 2479847"/>
              <a:gd name="connsiteY21" fmla="*/ 1153551 h 3742006"/>
              <a:gd name="connsiteX22" fmla="*/ 28136 w 2479847"/>
              <a:gd name="connsiteY22" fmla="*/ 1181686 h 3742006"/>
              <a:gd name="connsiteX23" fmla="*/ 0 w 2479847"/>
              <a:gd name="connsiteY23" fmla="*/ 1209821 h 3742006"/>
              <a:gd name="connsiteX24" fmla="*/ 70339 w 2479847"/>
              <a:gd name="connsiteY24" fmla="*/ 1322363 h 3742006"/>
              <a:gd name="connsiteX25" fmla="*/ 126609 w 2479847"/>
              <a:gd name="connsiteY25" fmla="*/ 1350498 h 3742006"/>
              <a:gd name="connsiteX26" fmla="*/ 168813 w 2479847"/>
              <a:gd name="connsiteY26" fmla="*/ 1392701 h 3742006"/>
              <a:gd name="connsiteX27" fmla="*/ 211016 w 2479847"/>
              <a:gd name="connsiteY27" fmla="*/ 1420837 h 3742006"/>
              <a:gd name="connsiteX28" fmla="*/ 323557 w 2479847"/>
              <a:gd name="connsiteY28" fmla="*/ 1547446 h 3742006"/>
              <a:gd name="connsiteX29" fmla="*/ 379828 w 2479847"/>
              <a:gd name="connsiteY29" fmla="*/ 1575581 h 3742006"/>
              <a:gd name="connsiteX30" fmla="*/ 492369 w 2479847"/>
              <a:gd name="connsiteY30" fmla="*/ 1645920 h 3742006"/>
              <a:gd name="connsiteX31" fmla="*/ 745588 w 2479847"/>
              <a:gd name="connsiteY31" fmla="*/ 1744394 h 3742006"/>
              <a:gd name="connsiteX32" fmla="*/ 745588 w 2479847"/>
              <a:gd name="connsiteY32" fmla="*/ 1744394 h 3742006"/>
              <a:gd name="connsiteX33" fmla="*/ 998806 w 2479847"/>
              <a:gd name="connsiteY33" fmla="*/ 1814732 h 3742006"/>
              <a:gd name="connsiteX34" fmla="*/ 1139483 w 2479847"/>
              <a:gd name="connsiteY34" fmla="*/ 1828800 h 3742006"/>
              <a:gd name="connsiteX35" fmla="*/ 1308296 w 2479847"/>
              <a:gd name="connsiteY35" fmla="*/ 1856935 h 3742006"/>
              <a:gd name="connsiteX36" fmla="*/ 1575582 w 2479847"/>
              <a:gd name="connsiteY36" fmla="*/ 1885071 h 3742006"/>
              <a:gd name="connsiteX37" fmla="*/ 2419643 w 2479847"/>
              <a:gd name="connsiteY37" fmla="*/ 1927274 h 3742006"/>
              <a:gd name="connsiteX38" fmla="*/ 2475914 w 2479847"/>
              <a:gd name="connsiteY38" fmla="*/ 1941341 h 3742006"/>
              <a:gd name="connsiteX39" fmla="*/ 2419643 w 2479847"/>
              <a:gd name="connsiteY39" fmla="*/ 2124221 h 3742006"/>
              <a:gd name="connsiteX40" fmla="*/ 2405576 w 2479847"/>
              <a:gd name="connsiteY40" fmla="*/ 2180492 h 3742006"/>
              <a:gd name="connsiteX41" fmla="*/ 2377440 w 2479847"/>
              <a:gd name="connsiteY41" fmla="*/ 2222695 h 3742006"/>
              <a:gd name="connsiteX42" fmla="*/ 2321169 w 2479847"/>
              <a:gd name="connsiteY42" fmla="*/ 2335237 h 3742006"/>
              <a:gd name="connsiteX43" fmla="*/ 2293034 w 2479847"/>
              <a:gd name="connsiteY43" fmla="*/ 2391508 h 3742006"/>
              <a:gd name="connsiteX44" fmla="*/ 2264899 w 2479847"/>
              <a:gd name="connsiteY44" fmla="*/ 2447778 h 3742006"/>
              <a:gd name="connsiteX45" fmla="*/ 2250831 w 2479847"/>
              <a:gd name="connsiteY45" fmla="*/ 2489981 h 3742006"/>
              <a:gd name="connsiteX46" fmla="*/ 2222696 w 2479847"/>
              <a:gd name="connsiteY46" fmla="*/ 2532184 h 3742006"/>
              <a:gd name="connsiteX47" fmla="*/ 2208628 w 2479847"/>
              <a:gd name="connsiteY47" fmla="*/ 2574388 h 3742006"/>
              <a:gd name="connsiteX48" fmla="*/ 2152357 w 2479847"/>
              <a:gd name="connsiteY48" fmla="*/ 2672861 h 3742006"/>
              <a:gd name="connsiteX49" fmla="*/ 2138289 w 2479847"/>
              <a:gd name="connsiteY49" fmla="*/ 2715064 h 3742006"/>
              <a:gd name="connsiteX50" fmla="*/ 2110154 w 2479847"/>
              <a:gd name="connsiteY50" fmla="*/ 2757268 h 3742006"/>
              <a:gd name="connsiteX51" fmla="*/ 2039816 w 2479847"/>
              <a:gd name="connsiteY51" fmla="*/ 2855741 h 3742006"/>
              <a:gd name="connsiteX52" fmla="*/ 1941342 w 2479847"/>
              <a:gd name="connsiteY52" fmla="*/ 2912012 h 3742006"/>
              <a:gd name="connsiteX53" fmla="*/ 1885071 w 2479847"/>
              <a:gd name="connsiteY53" fmla="*/ 2926080 h 3742006"/>
              <a:gd name="connsiteX54" fmla="*/ 1786597 w 2479847"/>
              <a:gd name="connsiteY54" fmla="*/ 2982351 h 3742006"/>
              <a:gd name="connsiteX55" fmla="*/ 1744394 w 2479847"/>
              <a:gd name="connsiteY55" fmla="*/ 2996418 h 3742006"/>
              <a:gd name="connsiteX56" fmla="*/ 1688123 w 2479847"/>
              <a:gd name="connsiteY56" fmla="*/ 3052689 h 3742006"/>
              <a:gd name="connsiteX57" fmla="*/ 1631853 w 2479847"/>
              <a:gd name="connsiteY57" fmla="*/ 3221501 h 3742006"/>
              <a:gd name="connsiteX58" fmla="*/ 1603717 w 2479847"/>
              <a:gd name="connsiteY58" fmla="*/ 3305908 h 3742006"/>
              <a:gd name="connsiteX59" fmla="*/ 1561514 w 2479847"/>
              <a:gd name="connsiteY59" fmla="*/ 3502855 h 3742006"/>
              <a:gd name="connsiteX60" fmla="*/ 1519311 w 2479847"/>
              <a:gd name="connsiteY60" fmla="*/ 3629464 h 3742006"/>
              <a:gd name="connsiteX61" fmla="*/ 1505243 w 2479847"/>
              <a:gd name="connsiteY61" fmla="*/ 3671668 h 3742006"/>
              <a:gd name="connsiteX62" fmla="*/ 1505243 w 2479847"/>
              <a:gd name="connsiteY62" fmla="*/ 3742006 h 37420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Lst>
            <a:rect l="l" t="t" r="r" b="b"/>
            <a:pathLst>
              <a:path w="2479847" h="3742006">
                <a:moveTo>
                  <a:pt x="1434905" y="0"/>
                </a:moveTo>
                <a:cubicBezTo>
                  <a:pt x="1411459" y="18757"/>
                  <a:pt x="1388587" y="38256"/>
                  <a:pt x="1364566" y="56271"/>
                </a:cubicBezTo>
                <a:cubicBezTo>
                  <a:pt x="1351040" y="66415"/>
                  <a:pt x="1335351" y="73582"/>
                  <a:pt x="1322363" y="84406"/>
                </a:cubicBezTo>
                <a:cubicBezTo>
                  <a:pt x="1236815" y="155695"/>
                  <a:pt x="1328013" y="102683"/>
                  <a:pt x="1223889" y="154744"/>
                </a:cubicBezTo>
                <a:cubicBezTo>
                  <a:pt x="1155332" y="257583"/>
                  <a:pt x="1240031" y="149244"/>
                  <a:pt x="1153551" y="211015"/>
                </a:cubicBezTo>
                <a:cubicBezTo>
                  <a:pt x="1131966" y="226433"/>
                  <a:pt x="1116037" y="248529"/>
                  <a:pt x="1097280" y="267286"/>
                </a:cubicBezTo>
                <a:cubicBezTo>
                  <a:pt x="1085325" y="279241"/>
                  <a:pt x="1082133" y="298665"/>
                  <a:pt x="1069145" y="309489"/>
                </a:cubicBezTo>
                <a:cubicBezTo>
                  <a:pt x="1053035" y="322914"/>
                  <a:pt x="1031631" y="328246"/>
                  <a:pt x="1012874" y="337624"/>
                </a:cubicBezTo>
                <a:cubicBezTo>
                  <a:pt x="1003496" y="347003"/>
                  <a:pt x="995350" y="357802"/>
                  <a:pt x="984739" y="365760"/>
                </a:cubicBezTo>
                <a:cubicBezTo>
                  <a:pt x="957688" y="386049"/>
                  <a:pt x="924244" y="398121"/>
                  <a:pt x="900333" y="422031"/>
                </a:cubicBezTo>
                <a:cubicBezTo>
                  <a:pt x="886265" y="436099"/>
                  <a:pt x="873833" y="452020"/>
                  <a:pt x="858129" y="464234"/>
                </a:cubicBezTo>
                <a:cubicBezTo>
                  <a:pt x="831437" y="484994"/>
                  <a:pt x="797633" y="496593"/>
                  <a:pt x="773723" y="520504"/>
                </a:cubicBezTo>
                <a:cubicBezTo>
                  <a:pt x="750277" y="543950"/>
                  <a:pt x="730974" y="572450"/>
                  <a:pt x="703385" y="590843"/>
                </a:cubicBezTo>
                <a:cubicBezTo>
                  <a:pt x="689317" y="600221"/>
                  <a:pt x="673906" y="607845"/>
                  <a:pt x="661182" y="618978"/>
                </a:cubicBezTo>
                <a:cubicBezTo>
                  <a:pt x="636228" y="640813"/>
                  <a:pt x="616506" y="668320"/>
                  <a:pt x="590843" y="689317"/>
                </a:cubicBezTo>
                <a:cubicBezTo>
                  <a:pt x="564672" y="710730"/>
                  <a:pt x="532608" y="724175"/>
                  <a:pt x="506437" y="745588"/>
                </a:cubicBezTo>
                <a:cubicBezTo>
                  <a:pt x="480774" y="766585"/>
                  <a:pt x="460745" y="793745"/>
                  <a:pt x="436099" y="815926"/>
                </a:cubicBezTo>
                <a:cubicBezTo>
                  <a:pt x="413781" y="836012"/>
                  <a:pt x="386992" y="850965"/>
                  <a:pt x="365760" y="872197"/>
                </a:cubicBezTo>
                <a:cubicBezTo>
                  <a:pt x="254569" y="983388"/>
                  <a:pt x="388545" y="878793"/>
                  <a:pt x="281354" y="970671"/>
                </a:cubicBezTo>
                <a:cubicBezTo>
                  <a:pt x="263552" y="985930"/>
                  <a:pt x="241662" y="996295"/>
                  <a:pt x="225083" y="1012874"/>
                </a:cubicBezTo>
                <a:cubicBezTo>
                  <a:pt x="199186" y="1038771"/>
                  <a:pt x="181844" y="1072644"/>
                  <a:pt x="154745" y="1097280"/>
                </a:cubicBezTo>
                <a:cubicBezTo>
                  <a:pt x="129724" y="1120026"/>
                  <a:pt x="98474" y="1134794"/>
                  <a:pt x="70339" y="1153551"/>
                </a:cubicBezTo>
                <a:cubicBezTo>
                  <a:pt x="56271" y="1162929"/>
                  <a:pt x="40091" y="1169731"/>
                  <a:pt x="28136" y="1181686"/>
                </a:cubicBezTo>
                <a:lnTo>
                  <a:pt x="0" y="1209821"/>
                </a:lnTo>
                <a:cubicBezTo>
                  <a:pt x="23327" y="1268138"/>
                  <a:pt x="19889" y="1286327"/>
                  <a:pt x="70339" y="1322363"/>
                </a:cubicBezTo>
                <a:cubicBezTo>
                  <a:pt x="87403" y="1334552"/>
                  <a:pt x="109544" y="1338309"/>
                  <a:pt x="126609" y="1350498"/>
                </a:cubicBezTo>
                <a:cubicBezTo>
                  <a:pt x="142798" y="1362062"/>
                  <a:pt x="153529" y="1379965"/>
                  <a:pt x="168813" y="1392701"/>
                </a:cubicBezTo>
                <a:cubicBezTo>
                  <a:pt x="181802" y="1403525"/>
                  <a:pt x="196948" y="1411458"/>
                  <a:pt x="211016" y="1420837"/>
                </a:cubicBezTo>
                <a:cubicBezTo>
                  <a:pt x="240749" y="1465438"/>
                  <a:pt x="275376" y="1523356"/>
                  <a:pt x="323557" y="1547446"/>
                </a:cubicBezTo>
                <a:lnTo>
                  <a:pt x="379828" y="1575581"/>
                </a:lnTo>
                <a:cubicBezTo>
                  <a:pt x="464375" y="1660128"/>
                  <a:pt x="372477" y="1579313"/>
                  <a:pt x="492369" y="1645920"/>
                </a:cubicBezTo>
                <a:cubicBezTo>
                  <a:pt x="683163" y="1751918"/>
                  <a:pt x="293417" y="1615202"/>
                  <a:pt x="745588" y="1744394"/>
                </a:cubicBezTo>
                <a:lnTo>
                  <a:pt x="745588" y="1744394"/>
                </a:lnTo>
                <a:cubicBezTo>
                  <a:pt x="849060" y="1778885"/>
                  <a:pt x="891114" y="1797728"/>
                  <a:pt x="998806" y="1814732"/>
                </a:cubicBezTo>
                <a:cubicBezTo>
                  <a:pt x="1045356" y="1822082"/>
                  <a:pt x="1092789" y="1822433"/>
                  <a:pt x="1139483" y="1828800"/>
                </a:cubicBezTo>
                <a:cubicBezTo>
                  <a:pt x="1196007" y="1836508"/>
                  <a:pt x="1251822" y="1848867"/>
                  <a:pt x="1308296" y="1856935"/>
                </a:cubicBezTo>
                <a:cubicBezTo>
                  <a:pt x="1339874" y="1861446"/>
                  <a:pt x="1550103" y="1883160"/>
                  <a:pt x="1575582" y="1885071"/>
                </a:cubicBezTo>
                <a:cubicBezTo>
                  <a:pt x="2025548" y="1918818"/>
                  <a:pt x="1969023" y="1912253"/>
                  <a:pt x="2419643" y="1927274"/>
                </a:cubicBezTo>
                <a:cubicBezTo>
                  <a:pt x="2438400" y="1931963"/>
                  <a:pt x="2472455" y="1922319"/>
                  <a:pt x="2475914" y="1941341"/>
                </a:cubicBezTo>
                <a:cubicBezTo>
                  <a:pt x="2491640" y="2027833"/>
                  <a:pt x="2457626" y="2067248"/>
                  <a:pt x="2419643" y="2124221"/>
                </a:cubicBezTo>
                <a:cubicBezTo>
                  <a:pt x="2414954" y="2142978"/>
                  <a:pt x="2413192" y="2162721"/>
                  <a:pt x="2405576" y="2180492"/>
                </a:cubicBezTo>
                <a:cubicBezTo>
                  <a:pt x="2398916" y="2196032"/>
                  <a:pt x="2385536" y="2207852"/>
                  <a:pt x="2377440" y="2222695"/>
                </a:cubicBezTo>
                <a:cubicBezTo>
                  <a:pt x="2357356" y="2259516"/>
                  <a:pt x="2339926" y="2297723"/>
                  <a:pt x="2321169" y="2335237"/>
                </a:cubicBezTo>
                <a:lnTo>
                  <a:pt x="2293034" y="2391508"/>
                </a:lnTo>
                <a:cubicBezTo>
                  <a:pt x="2283656" y="2410265"/>
                  <a:pt x="2271531" y="2427884"/>
                  <a:pt x="2264899" y="2447778"/>
                </a:cubicBezTo>
                <a:cubicBezTo>
                  <a:pt x="2260210" y="2461846"/>
                  <a:pt x="2257463" y="2476718"/>
                  <a:pt x="2250831" y="2489981"/>
                </a:cubicBezTo>
                <a:cubicBezTo>
                  <a:pt x="2243270" y="2505103"/>
                  <a:pt x="2230257" y="2517062"/>
                  <a:pt x="2222696" y="2532184"/>
                </a:cubicBezTo>
                <a:cubicBezTo>
                  <a:pt x="2216064" y="2545447"/>
                  <a:pt x="2215260" y="2561125"/>
                  <a:pt x="2208628" y="2574388"/>
                </a:cubicBezTo>
                <a:cubicBezTo>
                  <a:pt x="2137980" y="2715685"/>
                  <a:pt x="2226357" y="2500200"/>
                  <a:pt x="2152357" y="2672861"/>
                </a:cubicBezTo>
                <a:cubicBezTo>
                  <a:pt x="2146516" y="2686491"/>
                  <a:pt x="2144921" y="2701801"/>
                  <a:pt x="2138289" y="2715064"/>
                </a:cubicBezTo>
                <a:cubicBezTo>
                  <a:pt x="2130728" y="2730187"/>
                  <a:pt x="2118542" y="2742588"/>
                  <a:pt x="2110154" y="2757268"/>
                </a:cubicBezTo>
                <a:cubicBezTo>
                  <a:pt x="2073953" y="2820621"/>
                  <a:pt x="2096059" y="2808871"/>
                  <a:pt x="2039816" y="2855741"/>
                </a:cubicBezTo>
                <a:cubicBezTo>
                  <a:pt x="2017551" y="2874295"/>
                  <a:pt x="1966363" y="2902629"/>
                  <a:pt x="1941342" y="2912012"/>
                </a:cubicBezTo>
                <a:cubicBezTo>
                  <a:pt x="1923239" y="2918801"/>
                  <a:pt x="1903174" y="2919291"/>
                  <a:pt x="1885071" y="2926080"/>
                </a:cubicBezTo>
                <a:cubicBezTo>
                  <a:pt x="1786407" y="2963079"/>
                  <a:pt x="1868235" y="2941532"/>
                  <a:pt x="1786597" y="2982351"/>
                </a:cubicBezTo>
                <a:cubicBezTo>
                  <a:pt x="1773334" y="2988983"/>
                  <a:pt x="1758462" y="2991729"/>
                  <a:pt x="1744394" y="2996418"/>
                </a:cubicBezTo>
                <a:cubicBezTo>
                  <a:pt x="1725637" y="3015175"/>
                  <a:pt x="1696511" y="3027524"/>
                  <a:pt x="1688123" y="3052689"/>
                </a:cubicBezTo>
                <a:lnTo>
                  <a:pt x="1631853" y="3221501"/>
                </a:lnTo>
                <a:lnTo>
                  <a:pt x="1603717" y="3305908"/>
                </a:lnTo>
                <a:cubicBezTo>
                  <a:pt x="1591911" y="3376741"/>
                  <a:pt x="1584882" y="3432750"/>
                  <a:pt x="1561514" y="3502855"/>
                </a:cubicBezTo>
                <a:lnTo>
                  <a:pt x="1519311" y="3629464"/>
                </a:lnTo>
                <a:cubicBezTo>
                  <a:pt x="1514622" y="3643532"/>
                  <a:pt x="1505243" y="3656839"/>
                  <a:pt x="1505243" y="3671668"/>
                </a:cubicBezTo>
                <a:lnTo>
                  <a:pt x="1505243" y="374200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5" name="Freeform: Shape 74">
            <a:extLst>
              <a:ext uri="{FF2B5EF4-FFF2-40B4-BE49-F238E27FC236}">
                <a16:creationId xmlns:a16="http://schemas.microsoft.com/office/drawing/2014/main" id="{745DAA84-0C35-4F75-86ED-82FB3A94202D}"/>
              </a:ext>
            </a:extLst>
          </p:cNvPr>
          <p:cNvSpPr/>
          <p:nvPr/>
        </p:nvSpPr>
        <p:spPr>
          <a:xfrm>
            <a:off x="8355687" y="1669659"/>
            <a:ext cx="1010488" cy="3784209"/>
          </a:xfrm>
          <a:custGeom>
            <a:avLst/>
            <a:gdLst>
              <a:gd name="connsiteX0" fmla="*/ 14068 w 1052169"/>
              <a:gd name="connsiteY0" fmla="*/ 0 h 3784209"/>
              <a:gd name="connsiteX1" fmla="*/ 98474 w 1052169"/>
              <a:gd name="connsiteY1" fmla="*/ 28136 h 3784209"/>
              <a:gd name="connsiteX2" fmla="*/ 154745 w 1052169"/>
              <a:gd name="connsiteY2" fmla="*/ 56271 h 3784209"/>
              <a:gd name="connsiteX3" fmla="*/ 225083 w 1052169"/>
              <a:gd name="connsiteY3" fmla="*/ 70339 h 3784209"/>
              <a:gd name="connsiteX4" fmla="*/ 379828 w 1052169"/>
              <a:gd name="connsiteY4" fmla="*/ 112542 h 3784209"/>
              <a:gd name="connsiteX5" fmla="*/ 422031 w 1052169"/>
              <a:gd name="connsiteY5" fmla="*/ 126609 h 3784209"/>
              <a:gd name="connsiteX6" fmla="*/ 520505 w 1052169"/>
              <a:gd name="connsiteY6" fmla="*/ 154745 h 3784209"/>
              <a:gd name="connsiteX7" fmla="*/ 562708 w 1052169"/>
              <a:gd name="connsiteY7" fmla="*/ 182880 h 3784209"/>
              <a:gd name="connsiteX8" fmla="*/ 661182 w 1052169"/>
              <a:gd name="connsiteY8" fmla="*/ 211016 h 3784209"/>
              <a:gd name="connsiteX9" fmla="*/ 745588 w 1052169"/>
              <a:gd name="connsiteY9" fmla="*/ 267286 h 3784209"/>
              <a:gd name="connsiteX10" fmla="*/ 844062 w 1052169"/>
              <a:gd name="connsiteY10" fmla="*/ 337625 h 3784209"/>
              <a:gd name="connsiteX11" fmla="*/ 886265 w 1052169"/>
              <a:gd name="connsiteY11" fmla="*/ 379828 h 3784209"/>
              <a:gd name="connsiteX12" fmla="*/ 914400 w 1052169"/>
              <a:gd name="connsiteY12" fmla="*/ 422031 h 3784209"/>
              <a:gd name="connsiteX13" fmla="*/ 970671 w 1052169"/>
              <a:gd name="connsiteY13" fmla="*/ 478302 h 3784209"/>
              <a:gd name="connsiteX14" fmla="*/ 984739 w 1052169"/>
              <a:gd name="connsiteY14" fmla="*/ 520505 h 3784209"/>
              <a:gd name="connsiteX15" fmla="*/ 1012874 w 1052169"/>
              <a:gd name="connsiteY15" fmla="*/ 562708 h 3784209"/>
              <a:gd name="connsiteX16" fmla="*/ 1041009 w 1052169"/>
              <a:gd name="connsiteY16" fmla="*/ 647114 h 3784209"/>
              <a:gd name="connsiteX17" fmla="*/ 1012874 w 1052169"/>
              <a:gd name="connsiteY17" fmla="*/ 1350499 h 3784209"/>
              <a:gd name="connsiteX18" fmla="*/ 970671 w 1052169"/>
              <a:gd name="connsiteY18" fmla="*/ 1505243 h 3784209"/>
              <a:gd name="connsiteX19" fmla="*/ 942536 w 1052169"/>
              <a:gd name="connsiteY19" fmla="*/ 1589649 h 3784209"/>
              <a:gd name="connsiteX20" fmla="*/ 900332 w 1052169"/>
              <a:gd name="connsiteY20" fmla="*/ 1744394 h 3784209"/>
              <a:gd name="connsiteX21" fmla="*/ 886265 w 1052169"/>
              <a:gd name="connsiteY21" fmla="*/ 1800665 h 3784209"/>
              <a:gd name="connsiteX22" fmla="*/ 858129 w 1052169"/>
              <a:gd name="connsiteY22" fmla="*/ 1885071 h 3784209"/>
              <a:gd name="connsiteX23" fmla="*/ 815926 w 1052169"/>
              <a:gd name="connsiteY23" fmla="*/ 2025748 h 3784209"/>
              <a:gd name="connsiteX24" fmla="*/ 801859 w 1052169"/>
              <a:gd name="connsiteY24" fmla="*/ 2067951 h 3784209"/>
              <a:gd name="connsiteX25" fmla="*/ 773723 w 1052169"/>
              <a:gd name="connsiteY25" fmla="*/ 2096086 h 3784209"/>
              <a:gd name="connsiteX26" fmla="*/ 731520 w 1052169"/>
              <a:gd name="connsiteY26" fmla="*/ 2236763 h 3784209"/>
              <a:gd name="connsiteX27" fmla="*/ 717452 w 1052169"/>
              <a:gd name="connsiteY27" fmla="*/ 2278966 h 3784209"/>
              <a:gd name="connsiteX28" fmla="*/ 689317 w 1052169"/>
              <a:gd name="connsiteY28" fmla="*/ 2335237 h 3784209"/>
              <a:gd name="connsiteX29" fmla="*/ 661182 w 1052169"/>
              <a:gd name="connsiteY29" fmla="*/ 2419643 h 3784209"/>
              <a:gd name="connsiteX30" fmla="*/ 618979 w 1052169"/>
              <a:gd name="connsiteY30" fmla="*/ 2546253 h 3784209"/>
              <a:gd name="connsiteX31" fmla="*/ 576776 w 1052169"/>
              <a:gd name="connsiteY31" fmla="*/ 2630659 h 3784209"/>
              <a:gd name="connsiteX32" fmla="*/ 548640 w 1052169"/>
              <a:gd name="connsiteY32" fmla="*/ 2658794 h 3784209"/>
              <a:gd name="connsiteX33" fmla="*/ 492369 w 1052169"/>
              <a:gd name="connsiteY33" fmla="*/ 2743200 h 3784209"/>
              <a:gd name="connsiteX34" fmla="*/ 436099 w 1052169"/>
              <a:gd name="connsiteY34" fmla="*/ 2912013 h 3784209"/>
              <a:gd name="connsiteX35" fmla="*/ 422031 w 1052169"/>
              <a:gd name="connsiteY35" fmla="*/ 2954216 h 3784209"/>
              <a:gd name="connsiteX36" fmla="*/ 393896 w 1052169"/>
              <a:gd name="connsiteY36" fmla="*/ 2996419 h 3784209"/>
              <a:gd name="connsiteX37" fmla="*/ 351692 w 1052169"/>
              <a:gd name="connsiteY37" fmla="*/ 3137096 h 3784209"/>
              <a:gd name="connsiteX38" fmla="*/ 323557 w 1052169"/>
              <a:gd name="connsiteY38" fmla="*/ 3179299 h 3784209"/>
              <a:gd name="connsiteX39" fmla="*/ 295422 w 1052169"/>
              <a:gd name="connsiteY39" fmla="*/ 3263705 h 3784209"/>
              <a:gd name="connsiteX40" fmla="*/ 239151 w 1052169"/>
              <a:gd name="connsiteY40" fmla="*/ 3348111 h 3784209"/>
              <a:gd name="connsiteX41" fmla="*/ 196948 w 1052169"/>
              <a:gd name="connsiteY41" fmla="*/ 3432517 h 3784209"/>
              <a:gd name="connsiteX42" fmla="*/ 154745 w 1052169"/>
              <a:gd name="connsiteY42" fmla="*/ 3502856 h 3784209"/>
              <a:gd name="connsiteX43" fmla="*/ 112542 w 1052169"/>
              <a:gd name="connsiteY43" fmla="*/ 3587262 h 3784209"/>
              <a:gd name="connsiteX44" fmla="*/ 98474 w 1052169"/>
              <a:gd name="connsiteY44" fmla="*/ 3629465 h 3784209"/>
              <a:gd name="connsiteX45" fmla="*/ 70339 w 1052169"/>
              <a:gd name="connsiteY45" fmla="*/ 3671668 h 3784209"/>
              <a:gd name="connsiteX46" fmla="*/ 0 w 1052169"/>
              <a:gd name="connsiteY46" fmla="*/ 3784209 h 3784209"/>
              <a:gd name="connsiteX47" fmla="*/ 28136 w 1052169"/>
              <a:gd name="connsiteY47" fmla="*/ 3727939 h 37842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052169" h="3784209">
                <a:moveTo>
                  <a:pt x="14068" y="0"/>
                </a:moveTo>
                <a:cubicBezTo>
                  <a:pt x="42203" y="9379"/>
                  <a:pt x="70938" y="17122"/>
                  <a:pt x="98474" y="28136"/>
                </a:cubicBezTo>
                <a:cubicBezTo>
                  <a:pt x="117945" y="35924"/>
                  <a:pt x="134850" y="49639"/>
                  <a:pt x="154745" y="56271"/>
                </a:cubicBezTo>
                <a:cubicBezTo>
                  <a:pt x="177428" y="63832"/>
                  <a:pt x="201637" y="65650"/>
                  <a:pt x="225083" y="70339"/>
                </a:cubicBezTo>
                <a:cubicBezTo>
                  <a:pt x="325374" y="120484"/>
                  <a:pt x="237884" y="84154"/>
                  <a:pt x="379828" y="112542"/>
                </a:cubicBezTo>
                <a:cubicBezTo>
                  <a:pt x="394369" y="115450"/>
                  <a:pt x="407773" y="122535"/>
                  <a:pt x="422031" y="126609"/>
                </a:cubicBezTo>
                <a:cubicBezTo>
                  <a:pt x="443066" y="132619"/>
                  <a:pt x="498018" y="143501"/>
                  <a:pt x="520505" y="154745"/>
                </a:cubicBezTo>
                <a:cubicBezTo>
                  <a:pt x="535627" y="162306"/>
                  <a:pt x="547168" y="176220"/>
                  <a:pt x="562708" y="182880"/>
                </a:cubicBezTo>
                <a:cubicBezTo>
                  <a:pt x="594581" y="196540"/>
                  <a:pt x="630382" y="193905"/>
                  <a:pt x="661182" y="211016"/>
                </a:cubicBezTo>
                <a:cubicBezTo>
                  <a:pt x="690741" y="227438"/>
                  <a:pt x="721678" y="243376"/>
                  <a:pt x="745588" y="267286"/>
                </a:cubicBezTo>
                <a:cubicBezTo>
                  <a:pt x="812344" y="334042"/>
                  <a:pt x="776694" y="315168"/>
                  <a:pt x="844062" y="337625"/>
                </a:cubicBezTo>
                <a:cubicBezTo>
                  <a:pt x="858130" y="351693"/>
                  <a:pt x="873529" y="364544"/>
                  <a:pt x="886265" y="379828"/>
                </a:cubicBezTo>
                <a:cubicBezTo>
                  <a:pt x="897089" y="392816"/>
                  <a:pt x="903397" y="409194"/>
                  <a:pt x="914400" y="422031"/>
                </a:cubicBezTo>
                <a:cubicBezTo>
                  <a:pt x="931663" y="442171"/>
                  <a:pt x="970671" y="478302"/>
                  <a:pt x="970671" y="478302"/>
                </a:cubicBezTo>
                <a:cubicBezTo>
                  <a:pt x="975360" y="492370"/>
                  <a:pt x="978107" y="507242"/>
                  <a:pt x="984739" y="520505"/>
                </a:cubicBezTo>
                <a:cubicBezTo>
                  <a:pt x="992300" y="535627"/>
                  <a:pt x="1006007" y="547258"/>
                  <a:pt x="1012874" y="562708"/>
                </a:cubicBezTo>
                <a:cubicBezTo>
                  <a:pt x="1024919" y="589809"/>
                  <a:pt x="1041009" y="647114"/>
                  <a:pt x="1041009" y="647114"/>
                </a:cubicBezTo>
                <a:cubicBezTo>
                  <a:pt x="1031631" y="881576"/>
                  <a:pt x="1087076" y="1127891"/>
                  <a:pt x="1012874" y="1350499"/>
                </a:cubicBezTo>
                <a:cubicBezTo>
                  <a:pt x="927852" y="1605567"/>
                  <a:pt x="1030323" y="1286520"/>
                  <a:pt x="970671" y="1505243"/>
                </a:cubicBezTo>
                <a:cubicBezTo>
                  <a:pt x="962868" y="1533855"/>
                  <a:pt x="948352" y="1560568"/>
                  <a:pt x="942536" y="1589649"/>
                </a:cubicBezTo>
                <a:cubicBezTo>
                  <a:pt x="893855" y="1833051"/>
                  <a:pt x="971747" y="1458718"/>
                  <a:pt x="900332" y="1744394"/>
                </a:cubicBezTo>
                <a:cubicBezTo>
                  <a:pt x="895643" y="1763151"/>
                  <a:pt x="891821" y="1782146"/>
                  <a:pt x="886265" y="1800665"/>
                </a:cubicBezTo>
                <a:cubicBezTo>
                  <a:pt x="877743" y="1829072"/>
                  <a:pt x="865322" y="1856299"/>
                  <a:pt x="858129" y="1885071"/>
                </a:cubicBezTo>
                <a:cubicBezTo>
                  <a:pt x="836868" y="1970120"/>
                  <a:pt x="850179" y="1922990"/>
                  <a:pt x="815926" y="2025748"/>
                </a:cubicBezTo>
                <a:cubicBezTo>
                  <a:pt x="811237" y="2039816"/>
                  <a:pt x="812345" y="2057466"/>
                  <a:pt x="801859" y="2067951"/>
                </a:cubicBezTo>
                <a:lnTo>
                  <a:pt x="773723" y="2096086"/>
                </a:lnTo>
                <a:cubicBezTo>
                  <a:pt x="752463" y="2181129"/>
                  <a:pt x="765770" y="2134015"/>
                  <a:pt x="731520" y="2236763"/>
                </a:cubicBezTo>
                <a:cubicBezTo>
                  <a:pt x="726831" y="2250831"/>
                  <a:pt x="724083" y="2265703"/>
                  <a:pt x="717452" y="2278966"/>
                </a:cubicBezTo>
                <a:cubicBezTo>
                  <a:pt x="708074" y="2297723"/>
                  <a:pt x="697105" y="2315766"/>
                  <a:pt x="689317" y="2335237"/>
                </a:cubicBezTo>
                <a:cubicBezTo>
                  <a:pt x="678303" y="2362773"/>
                  <a:pt x="670560" y="2391508"/>
                  <a:pt x="661182" y="2419643"/>
                </a:cubicBezTo>
                <a:lnTo>
                  <a:pt x="618979" y="2546253"/>
                </a:lnTo>
                <a:cubicBezTo>
                  <a:pt x="604122" y="2590825"/>
                  <a:pt x="607940" y="2591705"/>
                  <a:pt x="576776" y="2630659"/>
                </a:cubicBezTo>
                <a:cubicBezTo>
                  <a:pt x="568490" y="2641016"/>
                  <a:pt x="556598" y="2648183"/>
                  <a:pt x="548640" y="2658794"/>
                </a:cubicBezTo>
                <a:cubicBezTo>
                  <a:pt x="528351" y="2685845"/>
                  <a:pt x="492369" y="2743200"/>
                  <a:pt x="492369" y="2743200"/>
                </a:cubicBezTo>
                <a:lnTo>
                  <a:pt x="436099" y="2912013"/>
                </a:lnTo>
                <a:cubicBezTo>
                  <a:pt x="431410" y="2926081"/>
                  <a:pt x="430256" y="2941878"/>
                  <a:pt x="422031" y="2954216"/>
                </a:cubicBezTo>
                <a:lnTo>
                  <a:pt x="393896" y="2996419"/>
                </a:lnTo>
                <a:cubicBezTo>
                  <a:pt x="386032" y="3027875"/>
                  <a:pt x="365391" y="3116547"/>
                  <a:pt x="351692" y="3137096"/>
                </a:cubicBezTo>
                <a:cubicBezTo>
                  <a:pt x="342314" y="3151164"/>
                  <a:pt x="330424" y="3163849"/>
                  <a:pt x="323557" y="3179299"/>
                </a:cubicBezTo>
                <a:cubicBezTo>
                  <a:pt x="311512" y="3206400"/>
                  <a:pt x="311873" y="3239029"/>
                  <a:pt x="295422" y="3263705"/>
                </a:cubicBezTo>
                <a:cubicBezTo>
                  <a:pt x="276665" y="3291840"/>
                  <a:pt x="249844" y="3316032"/>
                  <a:pt x="239151" y="3348111"/>
                </a:cubicBezTo>
                <a:cubicBezTo>
                  <a:pt x="203791" y="3454190"/>
                  <a:pt x="251489" y="3323435"/>
                  <a:pt x="196948" y="3432517"/>
                </a:cubicBezTo>
                <a:cubicBezTo>
                  <a:pt x="160424" y="3505565"/>
                  <a:pt x="209699" y="3447900"/>
                  <a:pt x="154745" y="3502856"/>
                </a:cubicBezTo>
                <a:cubicBezTo>
                  <a:pt x="119385" y="3608935"/>
                  <a:pt x="167083" y="3478180"/>
                  <a:pt x="112542" y="3587262"/>
                </a:cubicBezTo>
                <a:cubicBezTo>
                  <a:pt x="105910" y="3600525"/>
                  <a:pt x="105106" y="3616202"/>
                  <a:pt x="98474" y="3629465"/>
                </a:cubicBezTo>
                <a:cubicBezTo>
                  <a:pt x="90913" y="3644587"/>
                  <a:pt x="77206" y="3656218"/>
                  <a:pt x="70339" y="3671668"/>
                </a:cubicBezTo>
                <a:cubicBezTo>
                  <a:pt x="20997" y="3782686"/>
                  <a:pt x="75920" y="3733596"/>
                  <a:pt x="0" y="3784209"/>
                </a:cubicBezTo>
                <a:cubicBezTo>
                  <a:pt x="16165" y="3735715"/>
                  <a:pt x="3582" y="3752491"/>
                  <a:pt x="28136" y="372793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6" name="TextBox 75">
            <a:extLst>
              <a:ext uri="{FF2B5EF4-FFF2-40B4-BE49-F238E27FC236}">
                <a16:creationId xmlns:a16="http://schemas.microsoft.com/office/drawing/2014/main" id="{99FDD0B4-01C1-47FC-BA3D-8965C227959A}"/>
              </a:ext>
            </a:extLst>
          </p:cNvPr>
          <p:cNvSpPr txBox="1"/>
          <p:nvPr/>
        </p:nvSpPr>
        <p:spPr>
          <a:xfrm>
            <a:off x="387956" y="1207224"/>
            <a:ext cx="1463562" cy="3416320"/>
          </a:xfrm>
          <a:prstGeom prst="rect">
            <a:avLst/>
          </a:prstGeom>
          <a:noFill/>
        </p:spPr>
        <p:txBody>
          <a:bodyPr wrap="square" rtlCol="0">
            <a:spAutoFit/>
          </a:bodyPr>
          <a:lstStyle/>
          <a:p>
            <a:pPr lvl="0"/>
            <a:r>
              <a:rPr lang="en-GB" i="1" u="sng" dirty="0">
                <a:latin typeface="Arial" panose="020B0604020202020204" pitchFamily="34" charset="0"/>
                <a:cs typeface="Arial" panose="020B0604020202020204" pitchFamily="34" charset="0"/>
              </a:rPr>
              <a:t>AIM</a:t>
            </a:r>
          </a:p>
          <a:p>
            <a:pPr lvl="0"/>
            <a:r>
              <a:rPr lang="en-GB" i="1" dirty="0">
                <a:latin typeface="Arial" panose="020B0604020202020204" pitchFamily="34" charset="0"/>
                <a:cs typeface="Arial" panose="020B0604020202020204" pitchFamily="34" charset="0"/>
              </a:rPr>
              <a:t>The first blinded folded participant that reaches their partner on the other side of the grid before anyone else</a:t>
            </a:r>
            <a:endParaRPr lang="en-GB" dirty="0">
              <a:latin typeface="Arial" panose="020B0604020202020204" pitchFamily="34" charset="0"/>
              <a:cs typeface="Arial" panose="020B0604020202020204" pitchFamily="34" charset="0"/>
            </a:endParaRPr>
          </a:p>
          <a:p>
            <a:pPr lvl="0"/>
            <a:endParaRPr lang="en-GB" dirty="0">
              <a:effectLst/>
              <a:latin typeface="Arial" panose="020B0604020202020204" pitchFamily="34" charset="0"/>
              <a:cs typeface="Arial" panose="020B0604020202020204" pitchFamily="34" charset="0"/>
            </a:endParaRPr>
          </a:p>
        </p:txBody>
      </p:sp>
      <p:pic>
        <p:nvPicPr>
          <p:cNvPr id="23" name="Picture 22" descr="A picture containing clipart&#10;&#10;Description automatically generated">
            <a:extLst>
              <a:ext uri="{FF2B5EF4-FFF2-40B4-BE49-F238E27FC236}">
                <a16:creationId xmlns:a16="http://schemas.microsoft.com/office/drawing/2014/main" id="{A2D5686C-38E1-460B-8AF2-55F4A35A34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49696" y="5420458"/>
            <a:ext cx="3333750" cy="1435423"/>
          </a:xfrm>
          <a:prstGeom prst="rect">
            <a:avLst/>
          </a:prstGeom>
        </p:spPr>
      </p:pic>
    </p:spTree>
    <p:extLst>
      <p:ext uri="{BB962C8B-B14F-4D97-AF65-F5344CB8AC3E}">
        <p14:creationId xmlns:p14="http://schemas.microsoft.com/office/powerpoint/2010/main" val="1051468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1"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arn(inVertical)">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0B5C2F7-9C01-4933-850E-3D831B30FB93}"/>
              </a:ext>
            </a:extLst>
          </p:cNvPr>
          <p:cNvSpPr txBox="1"/>
          <p:nvPr/>
        </p:nvSpPr>
        <p:spPr>
          <a:xfrm>
            <a:off x="1101089" y="1690062"/>
            <a:ext cx="9989820" cy="3477875"/>
          </a:xfrm>
          <a:prstGeom prst="rect">
            <a:avLst/>
          </a:prstGeom>
          <a:noFill/>
        </p:spPr>
        <p:txBody>
          <a:bodyPr wrap="square" rtlCol="0">
            <a:spAutoFit/>
          </a:bodyPr>
          <a:lstStyle/>
          <a:p>
            <a:r>
              <a:rPr lang="en-GB" sz="2000" i="1" dirty="0">
                <a:latin typeface="Arial" panose="020B0604020202020204" pitchFamily="34" charset="0"/>
                <a:cs typeface="Arial" panose="020B0604020202020204" pitchFamily="34" charset="0"/>
              </a:rPr>
              <a:t>Ask the players did they trust their partner? </a:t>
            </a:r>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Ask the players how and why did they trust their partner?</a:t>
            </a:r>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How does the game of trust challenge identity?</a:t>
            </a:r>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Reiterate that some elements of our identity are visible, however, a lot are invisible.</a:t>
            </a:r>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 </a:t>
            </a:r>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Does our identity change when we are denied a sense?</a:t>
            </a:r>
          </a:p>
          <a:p>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Using the flipchart / white board for inspiration, ask the players to write one word that described their identity in the game of trust?</a:t>
            </a:r>
            <a:endParaRPr lang="en-GB" sz="2000"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With the aid of the players the facilitator can then add the words to the following chart:</a:t>
            </a:r>
            <a:endParaRPr lang="en-GB" sz="2000" dirty="0">
              <a:latin typeface="Arial" panose="020B0604020202020204" pitchFamily="34" charset="0"/>
              <a:cs typeface="Arial" panose="020B0604020202020204" pitchFamily="34" charset="0"/>
            </a:endParaRPr>
          </a:p>
        </p:txBody>
      </p:sp>
      <p:pic>
        <p:nvPicPr>
          <p:cNvPr id="3" name="Picture 2" descr="A picture containing clipart&#10;&#10;Description automatically generated">
            <a:extLst>
              <a:ext uri="{FF2B5EF4-FFF2-40B4-BE49-F238E27FC236}">
                <a16:creationId xmlns:a16="http://schemas.microsoft.com/office/drawing/2014/main" id="{1D7EEC5C-88D9-49EC-9DFE-E53E87A2B2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
        <p:nvSpPr>
          <p:cNvPr id="4" name="TextBox 3">
            <a:extLst>
              <a:ext uri="{FF2B5EF4-FFF2-40B4-BE49-F238E27FC236}">
                <a16:creationId xmlns:a16="http://schemas.microsoft.com/office/drawing/2014/main" id="{FDE51118-D473-4E00-AC7F-1CBFDA6EFECA}"/>
              </a:ext>
            </a:extLst>
          </p:cNvPr>
          <p:cNvSpPr txBox="1"/>
          <p:nvPr/>
        </p:nvSpPr>
        <p:spPr>
          <a:xfrm>
            <a:off x="4418713" y="544294"/>
            <a:ext cx="3354573" cy="707886"/>
          </a:xfrm>
          <a:prstGeom prst="rect">
            <a:avLst/>
          </a:prstGeom>
          <a:noFill/>
        </p:spPr>
        <p:txBody>
          <a:bodyPr wrap="none" rtlCol="0">
            <a:spAutoFit/>
          </a:bodyPr>
          <a:lstStyle/>
          <a:p>
            <a:r>
              <a:rPr lang="en-GB" sz="4000">
                <a:latin typeface="Arial" panose="020B0604020202020204" pitchFamily="34" charset="0"/>
                <a:cs typeface="Arial" panose="020B0604020202020204" pitchFamily="34" charset="0"/>
              </a:rPr>
              <a:t>EVALUATION</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1323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6602A0D-DEC9-4CDD-A1D2-4B4F4A87EFA9}"/>
              </a:ext>
            </a:extLst>
          </p:cNvPr>
          <p:cNvGraphicFramePr>
            <a:graphicFrameLocks noGrp="1"/>
          </p:cNvGraphicFramePr>
          <p:nvPr>
            <p:extLst>
              <p:ext uri="{D42A27DB-BD31-4B8C-83A1-F6EECF244321}">
                <p14:modId xmlns:p14="http://schemas.microsoft.com/office/powerpoint/2010/main" val="1016987769"/>
              </p:ext>
            </p:extLst>
          </p:nvPr>
        </p:nvGraphicFramePr>
        <p:xfrm>
          <a:off x="1308296" y="618979"/>
          <a:ext cx="9762978" cy="4728698"/>
        </p:xfrm>
        <a:graphic>
          <a:graphicData uri="http://schemas.openxmlformats.org/drawingml/2006/table">
            <a:tbl>
              <a:tblPr firstRow="1" firstCol="1" bandRow="1">
                <a:tableStyleId>{5C22544A-7EE6-4342-B048-85BDC9FD1C3A}</a:tableStyleId>
              </a:tblPr>
              <a:tblGrid>
                <a:gridCol w="2175032">
                  <a:extLst>
                    <a:ext uri="{9D8B030D-6E8A-4147-A177-3AD203B41FA5}">
                      <a16:colId xmlns:a16="http://schemas.microsoft.com/office/drawing/2014/main" val="822754604"/>
                    </a:ext>
                  </a:extLst>
                </a:gridCol>
                <a:gridCol w="2442920">
                  <a:extLst>
                    <a:ext uri="{9D8B030D-6E8A-4147-A177-3AD203B41FA5}">
                      <a16:colId xmlns:a16="http://schemas.microsoft.com/office/drawing/2014/main" val="1718332122"/>
                    </a:ext>
                  </a:extLst>
                </a:gridCol>
                <a:gridCol w="2527059">
                  <a:extLst>
                    <a:ext uri="{9D8B030D-6E8A-4147-A177-3AD203B41FA5}">
                      <a16:colId xmlns:a16="http://schemas.microsoft.com/office/drawing/2014/main" val="502281854"/>
                    </a:ext>
                  </a:extLst>
                </a:gridCol>
                <a:gridCol w="2617967">
                  <a:extLst>
                    <a:ext uri="{9D8B030D-6E8A-4147-A177-3AD203B41FA5}">
                      <a16:colId xmlns:a16="http://schemas.microsoft.com/office/drawing/2014/main" val="135992727"/>
                    </a:ext>
                  </a:extLst>
                </a:gridCol>
              </a:tblGrid>
              <a:tr h="195336">
                <a:tc>
                  <a:txBody>
                    <a:bodyPr/>
                    <a:lstStyle/>
                    <a:p>
                      <a:pPr>
                        <a:lnSpc>
                          <a:spcPct val="107000"/>
                        </a:lnSpc>
                        <a:spcAft>
                          <a:spcPts val="0"/>
                        </a:spcAft>
                      </a:pPr>
                      <a:r>
                        <a:rPr lang="en-GB" sz="1600" b="1" dirty="0">
                          <a:effectLst/>
                          <a:latin typeface="Arial" panose="020B0604020202020204" pitchFamily="34" charset="0"/>
                          <a:cs typeface="Arial" panose="020B0604020202020204" pitchFamily="34" charset="0"/>
                        </a:rPr>
                        <a:t>SENSES</a:t>
                      </a:r>
                      <a:endParaRPr lang="en-GB" sz="1600" b="1"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600" b="1" dirty="0">
                          <a:effectLst/>
                          <a:latin typeface="Arial" panose="020B0604020202020204" pitchFamily="34" charset="0"/>
                          <a:cs typeface="Arial" panose="020B0604020202020204" pitchFamily="34" charset="0"/>
                        </a:rPr>
                        <a:t>VISIBLE</a:t>
                      </a:r>
                      <a:endParaRPr lang="en-GB" sz="1600" b="1"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600" b="1" dirty="0">
                          <a:effectLst/>
                          <a:latin typeface="Arial" panose="020B0604020202020204" pitchFamily="34" charset="0"/>
                          <a:cs typeface="Arial" panose="020B0604020202020204" pitchFamily="34" charset="0"/>
                        </a:rPr>
                        <a:t>STEREOTYPES</a:t>
                      </a:r>
                      <a:endParaRPr lang="en-GB" sz="1600" b="1"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600" b="1" dirty="0">
                          <a:effectLst/>
                          <a:latin typeface="Arial" panose="020B0604020202020204" pitchFamily="34" charset="0"/>
                          <a:cs typeface="Arial" panose="020B0604020202020204" pitchFamily="34" charset="0"/>
                        </a:rPr>
                        <a:t>INVISIBLE</a:t>
                      </a:r>
                      <a:endParaRPr lang="en-GB" sz="1600" b="1"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extLst>
                  <a:ext uri="{0D108BD9-81ED-4DB2-BD59-A6C34878D82A}">
                    <a16:rowId xmlns:a16="http://schemas.microsoft.com/office/drawing/2014/main" val="1198061494"/>
                  </a:ext>
                </a:extLst>
              </a:tr>
              <a:tr h="4486763">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 </a:t>
                      </a:r>
                    </a:p>
                    <a:p>
                      <a:pPr>
                        <a:lnSpc>
                          <a:spcPct val="107000"/>
                        </a:lnSpc>
                        <a:spcAft>
                          <a:spcPts val="0"/>
                        </a:spcAft>
                      </a:pPr>
                      <a:r>
                        <a:rPr lang="en-GB" sz="1400" dirty="0">
                          <a:effectLst/>
                          <a:latin typeface="Arial" panose="020B0604020202020204" pitchFamily="34" charset="0"/>
                          <a:cs typeface="Arial" panose="020B0604020202020204" pitchFamily="34" charset="0"/>
                        </a:rPr>
                        <a:t>Listening: accents, tone, inflexions.</a:t>
                      </a:r>
                    </a:p>
                    <a:p>
                      <a:pPr>
                        <a:lnSpc>
                          <a:spcPct val="107000"/>
                        </a:lnSpc>
                        <a:spcAft>
                          <a:spcPts val="0"/>
                        </a:spcAft>
                      </a:pPr>
                      <a:r>
                        <a:rPr lang="en-GB" sz="1400" dirty="0">
                          <a:effectLst/>
                          <a:latin typeface="Arial" panose="020B0604020202020204" pitchFamily="34" charset="0"/>
                          <a:cs typeface="Arial" panose="020B0604020202020204" pitchFamily="34" charset="0"/>
                        </a:rPr>
                        <a:t> </a:t>
                      </a:r>
                    </a:p>
                    <a:p>
                      <a:pPr>
                        <a:lnSpc>
                          <a:spcPct val="107000"/>
                        </a:lnSpc>
                        <a:spcAft>
                          <a:spcPts val="0"/>
                        </a:spcAft>
                      </a:pPr>
                      <a:r>
                        <a:rPr lang="en-GB" sz="1400" dirty="0">
                          <a:effectLst/>
                          <a:latin typeface="Arial" panose="020B0604020202020204" pitchFamily="34" charset="0"/>
                          <a:cs typeface="Arial" panose="020B0604020202020204" pitchFamily="34" charset="0"/>
                        </a:rPr>
                        <a:t>Smell: sweet, harsh, pleasant.</a:t>
                      </a:r>
                    </a:p>
                    <a:p>
                      <a:pPr>
                        <a:lnSpc>
                          <a:spcPct val="107000"/>
                        </a:lnSpc>
                        <a:spcAft>
                          <a:spcPts val="0"/>
                        </a:spcAft>
                      </a:pPr>
                      <a:r>
                        <a:rPr lang="en-GB" sz="1400" dirty="0">
                          <a:effectLst/>
                          <a:latin typeface="Arial" panose="020B0604020202020204" pitchFamily="34" charset="0"/>
                          <a:cs typeface="Arial" panose="020B0604020202020204" pitchFamily="34" charset="0"/>
                        </a:rPr>
                        <a:t> </a:t>
                      </a:r>
                    </a:p>
                    <a:p>
                      <a:pPr>
                        <a:lnSpc>
                          <a:spcPct val="107000"/>
                        </a:lnSpc>
                        <a:spcAft>
                          <a:spcPts val="0"/>
                        </a:spcAft>
                      </a:pPr>
                      <a:r>
                        <a:rPr lang="en-GB" sz="1400" dirty="0">
                          <a:effectLst/>
                          <a:latin typeface="Arial" panose="020B0604020202020204" pitchFamily="34" charset="0"/>
                          <a:cs typeface="Arial" panose="020B0604020202020204" pitchFamily="34" charset="0"/>
                        </a:rPr>
                        <a:t>Touch: strong, soft, rough.</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 </a:t>
                      </a:r>
                    </a:p>
                    <a:p>
                      <a:pPr>
                        <a:lnSpc>
                          <a:spcPct val="107000"/>
                        </a:lnSpc>
                        <a:spcAft>
                          <a:spcPts val="0"/>
                        </a:spcAft>
                      </a:pPr>
                      <a:r>
                        <a:rPr lang="en-GB" sz="1400" dirty="0">
                          <a:effectLst/>
                          <a:latin typeface="Arial" panose="020B0604020202020204" pitchFamily="34" charset="0"/>
                          <a:cs typeface="Arial" panose="020B0604020202020204" pitchFamily="34" charset="0"/>
                        </a:rPr>
                        <a:t>Hair colour / style </a:t>
                      </a:r>
                    </a:p>
                    <a:p>
                      <a:pPr>
                        <a:lnSpc>
                          <a:spcPct val="107000"/>
                        </a:lnSpc>
                        <a:spcAft>
                          <a:spcPts val="0"/>
                        </a:spcAft>
                      </a:pPr>
                      <a:r>
                        <a:rPr lang="en-GB" sz="1400" dirty="0">
                          <a:effectLst/>
                          <a:latin typeface="Arial" panose="020B0604020202020204" pitchFamily="34" charset="0"/>
                          <a:cs typeface="Arial" panose="020B0604020202020204" pitchFamily="34" charset="0"/>
                        </a:rPr>
                        <a:t>Eye colour </a:t>
                      </a:r>
                    </a:p>
                    <a:p>
                      <a:pPr>
                        <a:lnSpc>
                          <a:spcPct val="107000"/>
                        </a:lnSpc>
                        <a:spcAft>
                          <a:spcPts val="0"/>
                        </a:spcAft>
                      </a:pPr>
                      <a:r>
                        <a:rPr lang="en-GB" sz="1400" dirty="0">
                          <a:effectLst/>
                          <a:latin typeface="Arial" panose="020B0604020202020204" pitchFamily="34" charset="0"/>
                          <a:cs typeface="Arial" panose="020B0604020202020204" pitchFamily="34" charset="0"/>
                        </a:rPr>
                        <a:t>Skin colour </a:t>
                      </a:r>
                    </a:p>
                    <a:p>
                      <a:pPr>
                        <a:lnSpc>
                          <a:spcPct val="107000"/>
                        </a:lnSpc>
                        <a:spcAft>
                          <a:spcPts val="0"/>
                        </a:spcAft>
                      </a:pPr>
                      <a:r>
                        <a:rPr lang="en-GB" sz="1400" dirty="0">
                          <a:effectLst/>
                          <a:latin typeface="Arial" panose="020B0604020202020204" pitchFamily="34" charset="0"/>
                          <a:cs typeface="Arial" panose="020B0604020202020204" pitchFamily="34" charset="0"/>
                        </a:rPr>
                        <a:t>Height </a:t>
                      </a:r>
                    </a:p>
                    <a:p>
                      <a:pPr>
                        <a:lnSpc>
                          <a:spcPct val="107000"/>
                        </a:lnSpc>
                        <a:spcAft>
                          <a:spcPts val="0"/>
                        </a:spcAft>
                      </a:pPr>
                      <a:r>
                        <a:rPr lang="en-GB" sz="1400" dirty="0">
                          <a:effectLst/>
                          <a:latin typeface="Arial" panose="020B0604020202020204" pitchFamily="34" charset="0"/>
                          <a:cs typeface="Arial" panose="020B0604020202020204" pitchFamily="34" charset="0"/>
                        </a:rPr>
                        <a:t>Weight </a:t>
                      </a:r>
                    </a:p>
                    <a:p>
                      <a:pPr>
                        <a:lnSpc>
                          <a:spcPct val="107000"/>
                        </a:lnSpc>
                        <a:spcAft>
                          <a:spcPts val="0"/>
                        </a:spcAft>
                      </a:pPr>
                      <a:r>
                        <a:rPr lang="en-GB" sz="1400" dirty="0">
                          <a:effectLst/>
                          <a:latin typeface="Arial" panose="020B0604020202020204" pitchFamily="34" charset="0"/>
                          <a:cs typeface="Arial" panose="020B0604020202020204" pitchFamily="34" charset="0"/>
                        </a:rPr>
                        <a:t>Attire / Choice of clothing </a:t>
                      </a:r>
                    </a:p>
                    <a:p>
                      <a:pP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 </a:t>
                      </a:r>
                    </a:p>
                    <a:p>
                      <a:pPr>
                        <a:lnSpc>
                          <a:spcPct val="107000"/>
                        </a:lnSpc>
                        <a:spcAft>
                          <a:spcPts val="0"/>
                        </a:spcAft>
                      </a:pPr>
                      <a:r>
                        <a:rPr lang="en-GB" sz="1400" dirty="0">
                          <a:effectLst/>
                          <a:latin typeface="Arial" panose="020B0604020202020204" pitchFamily="34" charset="0"/>
                          <a:cs typeface="Arial" panose="020B0604020202020204" pitchFamily="34" charset="0"/>
                        </a:rPr>
                        <a:t>Age </a:t>
                      </a:r>
                    </a:p>
                    <a:p>
                      <a:pPr>
                        <a:lnSpc>
                          <a:spcPct val="107000"/>
                        </a:lnSpc>
                        <a:spcAft>
                          <a:spcPts val="0"/>
                        </a:spcAft>
                      </a:pPr>
                      <a:r>
                        <a:rPr lang="en-GB" sz="1400" dirty="0">
                          <a:effectLst/>
                          <a:latin typeface="Arial" panose="020B0604020202020204" pitchFamily="34" charset="0"/>
                          <a:cs typeface="Arial" panose="020B0604020202020204" pitchFamily="34" charset="0"/>
                        </a:rPr>
                        <a:t>Religion </a:t>
                      </a:r>
                    </a:p>
                    <a:p>
                      <a:pPr>
                        <a:lnSpc>
                          <a:spcPct val="107000"/>
                        </a:lnSpc>
                        <a:spcAft>
                          <a:spcPts val="0"/>
                        </a:spcAft>
                      </a:pPr>
                      <a:r>
                        <a:rPr lang="en-GB" sz="1400" dirty="0">
                          <a:effectLst/>
                          <a:latin typeface="Arial" panose="020B0604020202020204" pitchFamily="34" charset="0"/>
                          <a:cs typeface="Arial" panose="020B0604020202020204" pitchFamily="34" charset="0"/>
                        </a:rPr>
                        <a:t>Gender </a:t>
                      </a:r>
                    </a:p>
                    <a:p>
                      <a:pPr>
                        <a:lnSpc>
                          <a:spcPct val="107000"/>
                        </a:lnSpc>
                        <a:spcAft>
                          <a:spcPts val="0"/>
                        </a:spcAft>
                      </a:pPr>
                      <a:r>
                        <a:rPr lang="en-GB" sz="1400" dirty="0">
                          <a:effectLst/>
                          <a:latin typeface="Arial" panose="020B0604020202020204" pitchFamily="34" charset="0"/>
                          <a:cs typeface="Arial" panose="020B0604020202020204" pitchFamily="34" charset="0"/>
                        </a:rPr>
                        <a:t>Abilities / disabilities </a:t>
                      </a:r>
                    </a:p>
                    <a:p>
                      <a:pPr>
                        <a:lnSpc>
                          <a:spcPct val="107000"/>
                        </a:lnSpc>
                        <a:spcAft>
                          <a:spcPts val="0"/>
                        </a:spcAft>
                      </a:pPr>
                      <a:r>
                        <a:rPr lang="en-GB" sz="1400" dirty="0">
                          <a:effectLst/>
                          <a:latin typeface="Arial" panose="020B0604020202020204" pitchFamily="34" charset="0"/>
                          <a:cs typeface="Arial" panose="020B0604020202020204" pitchFamily="34" charset="0"/>
                        </a:rPr>
                        <a:t>Job / school we attend </a:t>
                      </a:r>
                    </a:p>
                    <a:p>
                      <a:pPr>
                        <a:lnSpc>
                          <a:spcPct val="107000"/>
                        </a:lnSpc>
                        <a:spcAft>
                          <a:spcPts val="0"/>
                        </a:spcAft>
                      </a:pPr>
                      <a:r>
                        <a:rPr lang="en-GB" sz="1400" dirty="0">
                          <a:effectLst/>
                          <a:latin typeface="Arial" panose="020B060402020202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 </a:t>
                      </a:r>
                    </a:p>
                    <a:p>
                      <a:pPr>
                        <a:lnSpc>
                          <a:spcPct val="107000"/>
                        </a:lnSpc>
                        <a:spcAft>
                          <a:spcPts val="0"/>
                        </a:spcAft>
                      </a:pPr>
                      <a:r>
                        <a:rPr lang="en-GB" sz="1400" dirty="0">
                          <a:effectLst/>
                          <a:latin typeface="Arial" panose="020B0604020202020204" pitchFamily="34" charset="0"/>
                          <a:cs typeface="Arial" panose="020B0604020202020204" pitchFamily="34" charset="0"/>
                        </a:rPr>
                        <a:t>Personality </a:t>
                      </a:r>
                    </a:p>
                    <a:p>
                      <a:pPr>
                        <a:lnSpc>
                          <a:spcPct val="107000"/>
                        </a:lnSpc>
                        <a:spcAft>
                          <a:spcPts val="0"/>
                        </a:spcAft>
                      </a:pPr>
                      <a:r>
                        <a:rPr lang="en-GB" sz="1400" dirty="0">
                          <a:effectLst/>
                          <a:latin typeface="Arial" panose="020B0604020202020204" pitchFamily="34" charset="0"/>
                          <a:cs typeface="Arial" panose="020B0604020202020204" pitchFamily="34" charset="0"/>
                        </a:rPr>
                        <a:t>Likes and dislikes </a:t>
                      </a:r>
                    </a:p>
                    <a:p>
                      <a:pPr>
                        <a:lnSpc>
                          <a:spcPct val="107000"/>
                        </a:lnSpc>
                        <a:spcAft>
                          <a:spcPts val="0"/>
                        </a:spcAft>
                      </a:pPr>
                      <a:r>
                        <a:rPr lang="en-GB" sz="1400" dirty="0">
                          <a:effectLst/>
                          <a:latin typeface="Arial" panose="020B0604020202020204" pitchFamily="34" charset="0"/>
                          <a:cs typeface="Arial" panose="020B0604020202020204" pitchFamily="34" charset="0"/>
                        </a:rPr>
                        <a:t>Hopes and fears </a:t>
                      </a:r>
                    </a:p>
                    <a:p>
                      <a:pPr>
                        <a:lnSpc>
                          <a:spcPct val="107000"/>
                        </a:lnSpc>
                        <a:spcAft>
                          <a:spcPts val="0"/>
                        </a:spcAft>
                      </a:pPr>
                      <a:r>
                        <a:rPr lang="en-GB" sz="1400" dirty="0">
                          <a:effectLst/>
                          <a:latin typeface="Arial" panose="020B0604020202020204" pitchFamily="34" charset="0"/>
                          <a:cs typeface="Arial" panose="020B0604020202020204" pitchFamily="34" charset="0"/>
                        </a:rPr>
                        <a:t>Strengths and weaknesses </a:t>
                      </a:r>
                    </a:p>
                    <a:p>
                      <a:pPr>
                        <a:lnSpc>
                          <a:spcPct val="107000"/>
                        </a:lnSpc>
                        <a:spcAft>
                          <a:spcPts val="0"/>
                        </a:spcAft>
                      </a:pPr>
                      <a:r>
                        <a:rPr lang="en-GB" sz="1400" dirty="0">
                          <a:effectLst/>
                          <a:latin typeface="Arial" panose="020B0604020202020204" pitchFamily="34" charset="0"/>
                          <a:cs typeface="Arial" panose="020B0604020202020204" pitchFamily="34" charset="0"/>
                        </a:rPr>
                        <a:t>Family </a:t>
                      </a:r>
                    </a:p>
                    <a:p>
                      <a:pPr>
                        <a:lnSpc>
                          <a:spcPct val="107000"/>
                        </a:lnSpc>
                        <a:spcAft>
                          <a:spcPts val="0"/>
                        </a:spcAft>
                      </a:pPr>
                      <a:r>
                        <a:rPr lang="en-GB" sz="1400" dirty="0">
                          <a:effectLst/>
                          <a:latin typeface="Arial" panose="020B0604020202020204" pitchFamily="34" charset="0"/>
                          <a:cs typeface="Arial" panose="020B0604020202020204" pitchFamily="34" charset="0"/>
                        </a:rPr>
                        <a:t>Friendships </a:t>
                      </a:r>
                    </a:p>
                    <a:p>
                      <a:pPr>
                        <a:lnSpc>
                          <a:spcPct val="107000"/>
                        </a:lnSpc>
                        <a:spcAft>
                          <a:spcPts val="0"/>
                        </a:spcAft>
                      </a:pPr>
                      <a:r>
                        <a:rPr lang="en-GB" sz="1400" dirty="0">
                          <a:effectLst/>
                          <a:latin typeface="Arial" panose="020B0604020202020204" pitchFamily="34" charset="0"/>
                          <a:cs typeface="Arial" panose="020B0604020202020204" pitchFamily="34" charset="0"/>
                        </a:rPr>
                        <a:t>Where we live </a:t>
                      </a:r>
                    </a:p>
                    <a:p>
                      <a:pPr>
                        <a:lnSpc>
                          <a:spcPct val="107000"/>
                        </a:lnSpc>
                        <a:spcAft>
                          <a:spcPts val="0"/>
                        </a:spcAft>
                      </a:pPr>
                      <a:r>
                        <a:rPr lang="en-GB" sz="1400" dirty="0">
                          <a:effectLst/>
                          <a:latin typeface="Arial" panose="020B0604020202020204" pitchFamily="34" charset="0"/>
                          <a:cs typeface="Arial" panose="020B0604020202020204" pitchFamily="34" charset="0"/>
                        </a:rPr>
                        <a:t>Where our parents are from </a:t>
                      </a:r>
                    </a:p>
                    <a:p>
                      <a:pPr>
                        <a:lnSpc>
                          <a:spcPct val="107000"/>
                        </a:lnSpc>
                        <a:spcAft>
                          <a:spcPts val="0"/>
                        </a:spcAft>
                      </a:pPr>
                      <a:r>
                        <a:rPr lang="en-GB" sz="1400" dirty="0">
                          <a:effectLst/>
                          <a:latin typeface="Arial" panose="020B0604020202020204" pitchFamily="34" charset="0"/>
                          <a:cs typeface="Arial" panose="020B0604020202020204" pitchFamily="34" charset="0"/>
                        </a:rPr>
                        <a:t>Hobbies </a:t>
                      </a:r>
                    </a:p>
                    <a:p>
                      <a:pPr>
                        <a:lnSpc>
                          <a:spcPct val="107000"/>
                        </a:lnSpc>
                        <a:spcAft>
                          <a:spcPts val="0"/>
                        </a:spcAft>
                      </a:pPr>
                      <a:r>
                        <a:rPr lang="en-GB" sz="1400" dirty="0">
                          <a:effectLst/>
                          <a:latin typeface="Arial" panose="020B0604020202020204" pitchFamily="34" charset="0"/>
                          <a:cs typeface="Arial" panose="020B0604020202020204" pitchFamily="34" charset="0"/>
                        </a:rPr>
                        <a:t>Favourite school subject </a:t>
                      </a:r>
                    </a:p>
                    <a:p>
                      <a:pPr>
                        <a:lnSpc>
                          <a:spcPct val="107000"/>
                        </a:lnSpc>
                        <a:spcAft>
                          <a:spcPts val="0"/>
                        </a:spcAft>
                      </a:pPr>
                      <a:r>
                        <a:rPr lang="en-GB" sz="1400" dirty="0">
                          <a:effectLst/>
                          <a:latin typeface="Arial" panose="020B0604020202020204" pitchFamily="34" charset="0"/>
                          <a:cs typeface="Arial" panose="020B0604020202020204" pitchFamily="34" charset="0"/>
                        </a:rPr>
                        <a:t>Life experiences </a:t>
                      </a:r>
                    </a:p>
                    <a:p>
                      <a:pPr>
                        <a:lnSpc>
                          <a:spcPct val="107000"/>
                        </a:lnSpc>
                        <a:spcAft>
                          <a:spcPts val="0"/>
                        </a:spcAft>
                      </a:pPr>
                      <a:r>
                        <a:rPr lang="en-GB" sz="1400" dirty="0">
                          <a:effectLst/>
                          <a:latin typeface="Arial" panose="020B0604020202020204" pitchFamily="34" charset="0"/>
                          <a:cs typeface="Arial" panose="020B0604020202020204" pitchFamily="34" charset="0"/>
                        </a:rPr>
                        <a:t>Nationality </a:t>
                      </a:r>
                    </a:p>
                    <a:p>
                      <a:pPr>
                        <a:lnSpc>
                          <a:spcPct val="107000"/>
                        </a:lnSpc>
                        <a:spcAft>
                          <a:spcPts val="0"/>
                        </a:spcAft>
                      </a:pPr>
                      <a:r>
                        <a:rPr lang="en-GB" sz="1400" dirty="0">
                          <a:effectLst/>
                          <a:latin typeface="Arial" panose="020B0604020202020204" pitchFamily="34" charset="0"/>
                          <a:cs typeface="Arial" panose="020B0604020202020204" pitchFamily="34" charset="0"/>
                        </a:rPr>
                        <a:t>Ethnicity or family background </a:t>
                      </a:r>
                    </a:p>
                    <a:p>
                      <a:pPr>
                        <a:lnSpc>
                          <a:spcPct val="107000"/>
                        </a:lnSpc>
                        <a:spcAft>
                          <a:spcPts val="0"/>
                        </a:spcAft>
                      </a:pPr>
                      <a:r>
                        <a:rPr lang="en-GB" sz="1400" dirty="0">
                          <a:effectLst/>
                          <a:latin typeface="Arial" panose="020B0604020202020204" pitchFamily="34" charset="0"/>
                          <a:cs typeface="Arial" panose="020B0604020202020204" pitchFamily="34" charset="0"/>
                        </a:rPr>
                        <a:t>Morals </a:t>
                      </a:r>
                    </a:p>
                    <a:p>
                      <a:pPr>
                        <a:lnSpc>
                          <a:spcPct val="107000"/>
                        </a:lnSpc>
                        <a:spcAft>
                          <a:spcPts val="0"/>
                        </a:spcAft>
                      </a:pPr>
                      <a:r>
                        <a:rPr lang="en-GB" sz="1400" dirty="0">
                          <a:effectLst/>
                          <a:latin typeface="Arial" panose="020B0604020202020204" pitchFamily="34" charset="0"/>
                          <a:cs typeface="Arial" panose="020B0604020202020204" pitchFamily="34" charset="0"/>
                        </a:rPr>
                        <a:t>Interests </a:t>
                      </a:r>
                    </a:p>
                    <a:p>
                      <a:pPr>
                        <a:lnSpc>
                          <a:spcPct val="107000"/>
                        </a:lnSpc>
                        <a:spcAft>
                          <a:spcPts val="0"/>
                        </a:spcAft>
                      </a:pPr>
                      <a:r>
                        <a:rPr lang="en-GB" sz="1400" dirty="0">
                          <a:effectLst/>
                          <a:latin typeface="Arial" panose="020B0604020202020204" pitchFamily="34" charset="0"/>
                          <a:cs typeface="Arial" panose="020B0604020202020204" pitchFamily="34" charset="0"/>
                        </a:rPr>
                        <a:t>Languages </a:t>
                      </a:r>
                    </a:p>
                    <a:p>
                      <a:pPr>
                        <a:lnSpc>
                          <a:spcPct val="107000"/>
                        </a:lnSpc>
                        <a:spcAft>
                          <a:spcPts val="0"/>
                        </a:spcAft>
                      </a:pPr>
                      <a:r>
                        <a:rPr lang="en-GB" sz="1400" dirty="0">
                          <a:effectLst/>
                          <a:latin typeface="Arial" panose="020B0604020202020204" pitchFamily="34" charset="0"/>
                          <a:cs typeface="Arial" panose="020B0604020202020204" pitchFamily="34" charset="0"/>
                        </a:rPr>
                        <a:t>Habits </a:t>
                      </a:r>
                    </a:p>
                    <a:p>
                      <a:pPr>
                        <a:lnSpc>
                          <a:spcPct val="107000"/>
                        </a:lnSpc>
                        <a:spcAft>
                          <a:spcPts val="0"/>
                        </a:spcAft>
                      </a:pPr>
                      <a:r>
                        <a:rPr lang="en-GB" sz="1400" dirty="0">
                          <a:effectLst/>
                          <a:latin typeface="Arial" panose="020B0604020202020204" pitchFamily="34" charset="0"/>
                          <a:cs typeface="Arial" panose="020B0604020202020204" pitchFamily="34" charset="0"/>
                        </a:rPr>
                        <a:t>Communities / groups</a:t>
                      </a:r>
                      <a:endParaRPr lang="en-GB" sz="14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extLst>
                  <a:ext uri="{0D108BD9-81ED-4DB2-BD59-A6C34878D82A}">
                    <a16:rowId xmlns:a16="http://schemas.microsoft.com/office/drawing/2014/main" val="362650809"/>
                  </a:ext>
                </a:extLst>
              </a:tr>
            </a:tbl>
          </a:graphicData>
        </a:graphic>
      </p:graphicFrame>
      <p:sp>
        <p:nvSpPr>
          <p:cNvPr id="4" name="TextBox 3">
            <a:extLst>
              <a:ext uri="{FF2B5EF4-FFF2-40B4-BE49-F238E27FC236}">
                <a16:creationId xmlns:a16="http://schemas.microsoft.com/office/drawing/2014/main" id="{83842994-639E-4F7A-9D97-7B547B8B8B78}"/>
              </a:ext>
            </a:extLst>
          </p:cNvPr>
          <p:cNvSpPr txBox="1"/>
          <p:nvPr/>
        </p:nvSpPr>
        <p:spPr>
          <a:xfrm rot="20328006">
            <a:off x="3053860" y="2987790"/>
            <a:ext cx="5078437" cy="1569660"/>
          </a:xfrm>
          <a:prstGeom prst="rect">
            <a:avLst/>
          </a:prstGeom>
          <a:noFill/>
        </p:spPr>
        <p:txBody>
          <a:bodyPr wrap="square" rtlCol="0">
            <a:spAutoFit/>
          </a:bodyPr>
          <a:lstStyle/>
          <a:p>
            <a:r>
              <a:rPr lang="en-GB" sz="9600" dirty="0"/>
              <a:t>EXAMPLE</a:t>
            </a:r>
          </a:p>
        </p:txBody>
      </p:sp>
      <p:pic>
        <p:nvPicPr>
          <p:cNvPr id="6" name="Picture 5" descr="A picture containing clipart&#10;&#10;Description automatically generated">
            <a:extLst>
              <a:ext uri="{FF2B5EF4-FFF2-40B4-BE49-F238E27FC236}">
                <a16:creationId xmlns:a16="http://schemas.microsoft.com/office/drawing/2014/main" id="{5B4F018D-093D-48C5-9284-852296651D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439597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386C10-60F3-46A1-A628-85289C350894}"/>
              </a:ext>
            </a:extLst>
          </p:cNvPr>
          <p:cNvSpPr txBox="1"/>
          <p:nvPr/>
        </p:nvSpPr>
        <p:spPr>
          <a:xfrm>
            <a:off x="1541419" y="2151727"/>
            <a:ext cx="9109162" cy="2554545"/>
          </a:xfrm>
          <a:prstGeom prst="rect">
            <a:avLst/>
          </a:prstGeom>
          <a:noFill/>
        </p:spPr>
        <p:txBody>
          <a:bodyPr wrap="square" rtlCol="0">
            <a:spAutoFit/>
          </a:bodyPr>
          <a:lstStyle/>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Size of play area / grids; adaptable to number of participants / ability / indoor / outdoor</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Keep it fun – brief introduction</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Every player actively involved</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Switch roles of participants after two constants</a:t>
            </a:r>
          </a:p>
        </p:txBody>
      </p:sp>
      <p:pic>
        <p:nvPicPr>
          <p:cNvPr id="3" name="Picture 2" descr="A picture containing clipart&#10;&#10;Description automatically generated">
            <a:extLst>
              <a:ext uri="{FF2B5EF4-FFF2-40B4-BE49-F238E27FC236}">
                <a16:creationId xmlns:a16="http://schemas.microsoft.com/office/drawing/2014/main" id="{5E4457DF-3A6D-48F3-A6E9-003ED63C1A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
        <p:nvSpPr>
          <p:cNvPr id="4" name="TextBox 3">
            <a:extLst>
              <a:ext uri="{FF2B5EF4-FFF2-40B4-BE49-F238E27FC236}">
                <a16:creationId xmlns:a16="http://schemas.microsoft.com/office/drawing/2014/main" id="{D3464DB3-9664-4879-B75D-AC63FA1F14E4}"/>
              </a:ext>
            </a:extLst>
          </p:cNvPr>
          <p:cNvSpPr txBox="1"/>
          <p:nvPr/>
        </p:nvSpPr>
        <p:spPr>
          <a:xfrm>
            <a:off x="3531163" y="544294"/>
            <a:ext cx="5129674"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TIPS TO EDUCATOR</a:t>
            </a:r>
          </a:p>
        </p:txBody>
      </p:sp>
    </p:spTree>
    <p:extLst>
      <p:ext uri="{BB962C8B-B14F-4D97-AF65-F5344CB8AC3E}">
        <p14:creationId xmlns:p14="http://schemas.microsoft.com/office/powerpoint/2010/main" val="30906059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FB7260-4A44-4D64-A0E3-14D20D510B4A}"/>
              </a:ext>
            </a:extLst>
          </p:cNvPr>
          <p:cNvSpPr/>
          <p:nvPr/>
        </p:nvSpPr>
        <p:spPr>
          <a:xfrm>
            <a:off x="2521050" y="1311964"/>
            <a:ext cx="7315200" cy="420093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DBF526C4-95F6-401B-BC20-F0280CE88C64}"/>
              </a:ext>
            </a:extLst>
          </p:cNvPr>
          <p:cNvSpPr/>
          <p:nvPr/>
        </p:nvSpPr>
        <p:spPr>
          <a:xfrm rot="20488026">
            <a:off x="3449130" y="2826882"/>
            <a:ext cx="5293739" cy="1446550"/>
          </a:xfrm>
          <a:prstGeom prst="rect">
            <a:avLst/>
          </a:prstGeom>
          <a:noFill/>
        </p:spPr>
        <p:txBody>
          <a:bodyPr wrap="square" lIns="91440" tIns="45720" rIns="91440" bIns="45720">
            <a:spAutoFit/>
          </a:bodyPr>
          <a:lstStyle/>
          <a:p>
            <a:pPr algn="ctr"/>
            <a:r>
              <a:rPr lang="en-US" sz="8800" b="1" cap="none" spc="50" dirty="0">
                <a:ln w="9525" cmpd="sng">
                  <a:solidFill>
                    <a:schemeClr val="accent1"/>
                  </a:solidFill>
                  <a:prstDash val="solid"/>
                </a:ln>
                <a:solidFill>
                  <a:schemeClr val="bg2"/>
                </a:solidFill>
                <a:effectLst>
                  <a:glow rad="38100">
                    <a:schemeClr val="accent1">
                      <a:alpha val="40000"/>
                    </a:schemeClr>
                  </a:glow>
                </a:effectLst>
                <a:latin typeface="Arial" panose="020B0604020202020204" pitchFamily="34" charset="0"/>
                <a:cs typeface="Arial" panose="020B0604020202020204" pitchFamily="34" charset="0"/>
              </a:rPr>
              <a:t>CHAOS</a:t>
            </a:r>
          </a:p>
        </p:txBody>
      </p:sp>
      <p:sp>
        <p:nvSpPr>
          <p:cNvPr id="63" name="TextBox 62">
            <a:extLst>
              <a:ext uri="{FF2B5EF4-FFF2-40B4-BE49-F238E27FC236}">
                <a16:creationId xmlns:a16="http://schemas.microsoft.com/office/drawing/2014/main" id="{27528F28-D9A8-4DAB-BDD0-6FA0285CC6CC}"/>
              </a:ext>
            </a:extLst>
          </p:cNvPr>
          <p:cNvSpPr txBox="1"/>
          <p:nvPr/>
        </p:nvSpPr>
        <p:spPr>
          <a:xfrm>
            <a:off x="351692" y="604911"/>
            <a:ext cx="1018227" cy="369332"/>
          </a:xfrm>
          <a:prstGeom prst="rect">
            <a:avLst/>
          </a:prstGeom>
          <a:noFill/>
        </p:spPr>
        <p:txBody>
          <a:bodyPr wrap="none" rtlCol="0">
            <a:spAutoFit/>
          </a:bodyPr>
          <a:lstStyle/>
          <a:p>
            <a:r>
              <a:rPr lang="en-GB" b="1" dirty="0">
                <a:latin typeface="Arial" panose="020B0604020202020204" pitchFamily="34" charset="0"/>
                <a:cs typeface="Arial" panose="020B0604020202020204" pitchFamily="34" charset="0"/>
              </a:rPr>
              <a:t>CHAOS</a:t>
            </a:r>
          </a:p>
        </p:txBody>
      </p:sp>
      <p:sp>
        <p:nvSpPr>
          <p:cNvPr id="64" name="Arrow: Down 63">
            <a:extLst>
              <a:ext uri="{FF2B5EF4-FFF2-40B4-BE49-F238E27FC236}">
                <a16:creationId xmlns:a16="http://schemas.microsoft.com/office/drawing/2014/main" id="{4F896B26-92EF-48D4-BE47-B305C0A25DAF}"/>
              </a:ext>
            </a:extLst>
          </p:cNvPr>
          <p:cNvSpPr/>
          <p:nvPr/>
        </p:nvSpPr>
        <p:spPr>
          <a:xfrm>
            <a:off x="3699803" y="1312770"/>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5" name="Arrow: Down 64">
            <a:extLst>
              <a:ext uri="{FF2B5EF4-FFF2-40B4-BE49-F238E27FC236}">
                <a16:creationId xmlns:a16="http://schemas.microsoft.com/office/drawing/2014/main" id="{9E0593B3-10F6-4760-8769-5974283C696D}"/>
              </a:ext>
            </a:extLst>
          </p:cNvPr>
          <p:cNvSpPr/>
          <p:nvPr/>
        </p:nvSpPr>
        <p:spPr>
          <a:xfrm>
            <a:off x="4599614" y="1315529"/>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6" name="Arrow: Down 65">
            <a:extLst>
              <a:ext uri="{FF2B5EF4-FFF2-40B4-BE49-F238E27FC236}">
                <a16:creationId xmlns:a16="http://schemas.microsoft.com/office/drawing/2014/main" id="{E1FF7921-16AB-4934-8B19-B00746A565F5}"/>
              </a:ext>
            </a:extLst>
          </p:cNvPr>
          <p:cNvSpPr/>
          <p:nvPr/>
        </p:nvSpPr>
        <p:spPr>
          <a:xfrm>
            <a:off x="5499425" y="1319903"/>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7" name="Arrow: Down 66">
            <a:extLst>
              <a:ext uri="{FF2B5EF4-FFF2-40B4-BE49-F238E27FC236}">
                <a16:creationId xmlns:a16="http://schemas.microsoft.com/office/drawing/2014/main" id="{A100120F-182C-4AA4-81F3-927412FDE51F}"/>
              </a:ext>
            </a:extLst>
          </p:cNvPr>
          <p:cNvSpPr/>
          <p:nvPr/>
        </p:nvSpPr>
        <p:spPr>
          <a:xfrm>
            <a:off x="6399236" y="1310094"/>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8" name="Arrow: Down 67">
            <a:extLst>
              <a:ext uri="{FF2B5EF4-FFF2-40B4-BE49-F238E27FC236}">
                <a16:creationId xmlns:a16="http://schemas.microsoft.com/office/drawing/2014/main" id="{29CCA026-222A-4E37-B2CA-3749B2BA29A1}"/>
              </a:ext>
            </a:extLst>
          </p:cNvPr>
          <p:cNvSpPr/>
          <p:nvPr/>
        </p:nvSpPr>
        <p:spPr>
          <a:xfrm>
            <a:off x="7305377" y="1327400"/>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9" name="Arrow: Down 68">
            <a:extLst>
              <a:ext uri="{FF2B5EF4-FFF2-40B4-BE49-F238E27FC236}">
                <a16:creationId xmlns:a16="http://schemas.microsoft.com/office/drawing/2014/main" id="{764458AD-B203-44E3-95FD-37BD105C58BA}"/>
              </a:ext>
            </a:extLst>
          </p:cNvPr>
          <p:cNvSpPr/>
          <p:nvPr/>
        </p:nvSpPr>
        <p:spPr>
          <a:xfrm>
            <a:off x="8223105" y="1310094"/>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2" name="Freeform: Shape 21">
            <a:extLst>
              <a:ext uri="{FF2B5EF4-FFF2-40B4-BE49-F238E27FC236}">
                <a16:creationId xmlns:a16="http://schemas.microsoft.com/office/drawing/2014/main" id="{1CED84D2-7BF1-444B-BF4A-0A19F7221D2E}"/>
              </a:ext>
            </a:extLst>
          </p:cNvPr>
          <p:cNvSpPr/>
          <p:nvPr/>
        </p:nvSpPr>
        <p:spPr>
          <a:xfrm>
            <a:off x="9162790" y="2442414"/>
            <a:ext cx="628324" cy="1525998"/>
          </a:xfrm>
          <a:custGeom>
            <a:avLst/>
            <a:gdLst>
              <a:gd name="connsiteX0" fmla="*/ 628324 w 628324"/>
              <a:gd name="connsiteY0" fmla="*/ 5364 h 1525998"/>
              <a:gd name="connsiteX1" fmla="*/ 51548 w 628324"/>
              <a:gd name="connsiteY1" fmla="*/ 779088 h 1525998"/>
              <a:gd name="connsiteX2" fmla="*/ 65616 w 628324"/>
              <a:gd name="connsiteY2" fmla="*/ 821291 h 1525998"/>
              <a:gd name="connsiteX3" fmla="*/ 557985 w 628324"/>
              <a:gd name="connsiteY3" fmla="*/ 1524675 h 1525998"/>
              <a:gd name="connsiteX4" fmla="*/ 628324 w 628324"/>
              <a:gd name="connsiteY4" fmla="*/ 1524675 h 15259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8324" h="1525998">
                <a:moveTo>
                  <a:pt x="628324" y="5364"/>
                </a:moveTo>
                <a:cubicBezTo>
                  <a:pt x="-203390" y="25167"/>
                  <a:pt x="17996" y="-177161"/>
                  <a:pt x="51548" y="779088"/>
                </a:cubicBezTo>
                <a:cubicBezTo>
                  <a:pt x="52068" y="793908"/>
                  <a:pt x="60927" y="807223"/>
                  <a:pt x="65616" y="821291"/>
                </a:cubicBezTo>
                <a:cubicBezTo>
                  <a:pt x="82860" y="1666229"/>
                  <a:pt x="-149982" y="1506523"/>
                  <a:pt x="557985" y="1524675"/>
                </a:cubicBezTo>
                <a:cubicBezTo>
                  <a:pt x="581424" y="1525276"/>
                  <a:pt x="604878" y="1524675"/>
                  <a:pt x="628324" y="152467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3" name="Freeform: Shape 22">
            <a:extLst>
              <a:ext uri="{FF2B5EF4-FFF2-40B4-BE49-F238E27FC236}">
                <a16:creationId xmlns:a16="http://schemas.microsoft.com/office/drawing/2014/main" id="{CC1D2D91-289A-4C0A-9F0E-085EC798025B}"/>
              </a:ext>
            </a:extLst>
          </p:cNvPr>
          <p:cNvSpPr/>
          <p:nvPr/>
        </p:nvSpPr>
        <p:spPr>
          <a:xfrm>
            <a:off x="2518117" y="2504049"/>
            <a:ext cx="604911" cy="1551250"/>
          </a:xfrm>
          <a:custGeom>
            <a:avLst/>
            <a:gdLst>
              <a:gd name="connsiteX0" fmla="*/ 42203 w 604911"/>
              <a:gd name="connsiteY0" fmla="*/ 28136 h 1551250"/>
              <a:gd name="connsiteX1" fmla="*/ 211015 w 604911"/>
              <a:gd name="connsiteY1" fmla="*/ 14068 h 1551250"/>
              <a:gd name="connsiteX2" fmla="*/ 281354 w 604911"/>
              <a:gd name="connsiteY2" fmla="*/ 0 h 1551250"/>
              <a:gd name="connsiteX3" fmla="*/ 548640 w 604911"/>
              <a:gd name="connsiteY3" fmla="*/ 14068 h 1551250"/>
              <a:gd name="connsiteX4" fmla="*/ 590843 w 604911"/>
              <a:gd name="connsiteY4" fmla="*/ 28136 h 1551250"/>
              <a:gd name="connsiteX5" fmla="*/ 604911 w 604911"/>
              <a:gd name="connsiteY5" fmla="*/ 70339 h 1551250"/>
              <a:gd name="connsiteX6" fmla="*/ 590843 w 604911"/>
              <a:gd name="connsiteY6" fmla="*/ 379828 h 1551250"/>
              <a:gd name="connsiteX7" fmla="*/ 562708 w 604911"/>
              <a:gd name="connsiteY7" fmla="*/ 604911 h 1551250"/>
              <a:gd name="connsiteX8" fmla="*/ 548640 w 604911"/>
              <a:gd name="connsiteY8" fmla="*/ 703385 h 1551250"/>
              <a:gd name="connsiteX9" fmla="*/ 534572 w 604911"/>
              <a:gd name="connsiteY9" fmla="*/ 759656 h 1551250"/>
              <a:gd name="connsiteX10" fmla="*/ 520505 w 604911"/>
              <a:gd name="connsiteY10" fmla="*/ 829994 h 1551250"/>
              <a:gd name="connsiteX11" fmla="*/ 534572 w 604911"/>
              <a:gd name="connsiteY11" fmla="*/ 1406769 h 1551250"/>
              <a:gd name="connsiteX12" fmla="*/ 534572 w 604911"/>
              <a:gd name="connsiteY12" fmla="*/ 1505243 h 1551250"/>
              <a:gd name="connsiteX13" fmla="*/ 492369 w 604911"/>
              <a:gd name="connsiteY13" fmla="*/ 1519311 h 1551250"/>
              <a:gd name="connsiteX14" fmla="*/ 450166 w 604911"/>
              <a:gd name="connsiteY14" fmla="*/ 1547446 h 1551250"/>
              <a:gd name="connsiteX15" fmla="*/ 0 w 604911"/>
              <a:gd name="connsiteY15" fmla="*/ 1547446 h 1551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604911" h="1551250">
                <a:moveTo>
                  <a:pt x="42203" y="28136"/>
                </a:moveTo>
                <a:cubicBezTo>
                  <a:pt x="98474" y="23447"/>
                  <a:pt x="154936" y="20666"/>
                  <a:pt x="211015" y="14068"/>
                </a:cubicBezTo>
                <a:cubicBezTo>
                  <a:pt x="234762" y="11274"/>
                  <a:pt x="257443" y="0"/>
                  <a:pt x="281354" y="0"/>
                </a:cubicBezTo>
                <a:cubicBezTo>
                  <a:pt x="370573" y="0"/>
                  <a:pt x="459545" y="9379"/>
                  <a:pt x="548640" y="14068"/>
                </a:cubicBezTo>
                <a:cubicBezTo>
                  <a:pt x="562708" y="18757"/>
                  <a:pt x="580358" y="17651"/>
                  <a:pt x="590843" y="28136"/>
                </a:cubicBezTo>
                <a:cubicBezTo>
                  <a:pt x="601328" y="38621"/>
                  <a:pt x="604911" y="55510"/>
                  <a:pt x="604911" y="70339"/>
                </a:cubicBezTo>
                <a:cubicBezTo>
                  <a:pt x="604911" y="173609"/>
                  <a:pt x="597285" y="276760"/>
                  <a:pt x="590843" y="379828"/>
                </a:cubicBezTo>
                <a:cubicBezTo>
                  <a:pt x="582718" y="509819"/>
                  <a:pt x="579207" y="497666"/>
                  <a:pt x="562708" y="604911"/>
                </a:cubicBezTo>
                <a:cubicBezTo>
                  <a:pt x="557666" y="637683"/>
                  <a:pt x="554572" y="670762"/>
                  <a:pt x="548640" y="703385"/>
                </a:cubicBezTo>
                <a:cubicBezTo>
                  <a:pt x="545181" y="722407"/>
                  <a:pt x="538766" y="740782"/>
                  <a:pt x="534572" y="759656"/>
                </a:cubicBezTo>
                <a:cubicBezTo>
                  <a:pt x="529385" y="782997"/>
                  <a:pt x="525194" y="806548"/>
                  <a:pt x="520505" y="829994"/>
                </a:cubicBezTo>
                <a:cubicBezTo>
                  <a:pt x="525194" y="1022252"/>
                  <a:pt x="525840" y="1214652"/>
                  <a:pt x="534572" y="1406769"/>
                </a:cubicBezTo>
                <a:cubicBezTo>
                  <a:pt x="536659" y="1452677"/>
                  <a:pt x="575829" y="1453672"/>
                  <a:pt x="534572" y="1505243"/>
                </a:cubicBezTo>
                <a:cubicBezTo>
                  <a:pt x="525309" y="1516822"/>
                  <a:pt x="505632" y="1512679"/>
                  <a:pt x="492369" y="1519311"/>
                </a:cubicBezTo>
                <a:cubicBezTo>
                  <a:pt x="477247" y="1526872"/>
                  <a:pt x="467046" y="1546481"/>
                  <a:pt x="450166" y="1547446"/>
                </a:cubicBezTo>
                <a:cubicBezTo>
                  <a:pt x="300355" y="1556007"/>
                  <a:pt x="150055" y="1547446"/>
                  <a:pt x="0" y="1547446"/>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5" name="Freeform: Shape 24">
            <a:extLst>
              <a:ext uri="{FF2B5EF4-FFF2-40B4-BE49-F238E27FC236}">
                <a16:creationId xmlns:a16="http://schemas.microsoft.com/office/drawing/2014/main" id="{BF4BE07F-E5FD-4760-A4ED-D924E19BD9B6}"/>
              </a:ext>
            </a:extLst>
          </p:cNvPr>
          <p:cNvSpPr/>
          <p:nvPr/>
        </p:nvSpPr>
        <p:spPr>
          <a:xfrm>
            <a:off x="5217020" y="4909103"/>
            <a:ext cx="2084132" cy="647635"/>
          </a:xfrm>
          <a:custGeom>
            <a:avLst/>
            <a:gdLst>
              <a:gd name="connsiteX0" fmla="*/ 16162 w 2084132"/>
              <a:gd name="connsiteY0" fmla="*/ 605432 h 647635"/>
              <a:gd name="connsiteX1" fmla="*/ 325651 w 2084132"/>
              <a:gd name="connsiteY1" fmla="*/ 14589 h 647635"/>
              <a:gd name="connsiteX2" fmla="*/ 2027842 w 2084132"/>
              <a:gd name="connsiteY2" fmla="*/ 28657 h 647635"/>
              <a:gd name="connsiteX3" fmla="*/ 2041909 w 2084132"/>
              <a:gd name="connsiteY3" fmla="*/ 169334 h 647635"/>
              <a:gd name="connsiteX4" fmla="*/ 2055977 w 2084132"/>
              <a:gd name="connsiteY4" fmla="*/ 295943 h 647635"/>
              <a:gd name="connsiteX5" fmla="*/ 2070045 w 2084132"/>
              <a:gd name="connsiteY5" fmla="*/ 506959 h 647635"/>
              <a:gd name="connsiteX6" fmla="*/ 2084112 w 2084132"/>
              <a:gd name="connsiteY6" fmla="*/ 647635 h 6476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84132" h="647635">
                <a:moveTo>
                  <a:pt x="16162" y="605432"/>
                </a:moveTo>
                <a:cubicBezTo>
                  <a:pt x="50388" y="-130435"/>
                  <a:pt x="-158110" y="7727"/>
                  <a:pt x="325651" y="14589"/>
                </a:cubicBezTo>
                <a:lnTo>
                  <a:pt x="2027842" y="28657"/>
                </a:lnTo>
                <a:cubicBezTo>
                  <a:pt x="2032531" y="75549"/>
                  <a:pt x="2036976" y="122467"/>
                  <a:pt x="2041909" y="169334"/>
                </a:cubicBezTo>
                <a:cubicBezTo>
                  <a:pt x="2046354" y="211563"/>
                  <a:pt x="2052451" y="253627"/>
                  <a:pt x="2055977" y="295943"/>
                </a:cubicBezTo>
                <a:cubicBezTo>
                  <a:pt x="2061831" y="366194"/>
                  <a:pt x="2063938" y="436729"/>
                  <a:pt x="2070045" y="506959"/>
                </a:cubicBezTo>
                <a:cubicBezTo>
                  <a:pt x="2085275" y="682109"/>
                  <a:pt x="2084112" y="568472"/>
                  <a:pt x="2084112" y="64763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6" name="Freeform: Shape 25">
            <a:extLst>
              <a:ext uri="{FF2B5EF4-FFF2-40B4-BE49-F238E27FC236}">
                <a16:creationId xmlns:a16="http://schemas.microsoft.com/office/drawing/2014/main" id="{9DF02374-07B6-4B63-B13F-45F70834A605}"/>
              </a:ext>
            </a:extLst>
          </p:cNvPr>
          <p:cNvSpPr/>
          <p:nvPr/>
        </p:nvSpPr>
        <p:spPr>
          <a:xfrm>
            <a:off x="5064369" y="1350498"/>
            <a:ext cx="1983545" cy="759656"/>
          </a:xfrm>
          <a:custGeom>
            <a:avLst/>
            <a:gdLst>
              <a:gd name="connsiteX0" fmla="*/ 0 w 1983545"/>
              <a:gd name="connsiteY0" fmla="*/ 0 h 759656"/>
              <a:gd name="connsiteX1" fmla="*/ 14068 w 1983545"/>
              <a:gd name="connsiteY1" fmla="*/ 267287 h 759656"/>
              <a:gd name="connsiteX2" fmla="*/ 28136 w 1983545"/>
              <a:gd name="connsiteY2" fmla="*/ 337625 h 759656"/>
              <a:gd name="connsiteX3" fmla="*/ 42203 w 1983545"/>
              <a:gd name="connsiteY3" fmla="*/ 590844 h 759656"/>
              <a:gd name="connsiteX4" fmla="*/ 112542 w 1983545"/>
              <a:gd name="connsiteY4" fmla="*/ 717453 h 759656"/>
              <a:gd name="connsiteX5" fmla="*/ 154745 w 1983545"/>
              <a:gd name="connsiteY5" fmla="*/ 731520 h 759656"/>
              <a:gd name="connsiteX6" fmla="*/ 253219 w 1983545"/>
              <a:gd name="connsiteY6" fmla="*/ 759656 h 759656"/>
              <a:gd name="connsiteX7" fmla="*/ 1561514 w 1983545"/>
              <a:gd name="connsiteY7" fmla="*/ 745588 h 759656"/>
              <a:gd name="connsiteX8" fmla="*/ 1645920 w 1983545"/>
              <a:gd name="connsiteY8" fmla="*/ 717453 h 759656"/>
              <a:gd name="connsiteX9" fmla="*/ 1983545 w 1983545"/>
              <a:gd name="connsiteY9" fmla="*/ 703385 h 759656"/>
              <a:gd name="connsiteX10" fmla="*/ 1969477 w 1983545"/>
              <a:gd name="connsiteY10" fmla="*/ 534573 h 759656"/>
              <a:gd name="connsiteX11" fmla="*/ 1955409 w 1983545"/>
              <a:gd name="connsiteY11" fmla="*/ 478302 h 759656"/>
              <a:gd name="connsiteX12" fmla="*/ 1941342 w 1983545"/>
              <a:gd name="connsiteY12" fmla="*/ 56271 h 7596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83545" h="759656">
                <a:moveTo>
                  <a:pt x="0" y="0"/>
                </a:moveTo>
                <a:cubicBezTo>
                  <a:pt x="4689" y="89096"/>
                  <a:pt x="6659" y="178376"/>
                  <a:pt x="14068" y="267287"/>
                </a:cubicBezTo>
                <a:cubicBezTo>
                  <a:pt x="16054" y="291115"/>
                  <a:pt x="26065" y="313805"/>
                  <a:pt x="28136" y="337625"/>
                </a:cubicBezTo>
                <a:cubicBezTo>
                  <a:pt x="35459" y="421844"/>
                  <a:pt x="31718" y="506960"/>
                  <a:pt x="42203" y="590844"/>
                </a:cubicBezTo>
                <a:cubicBezTo>
                  <a:pt x="48876" y="644229"/>
                  <a:pt x="67986" y="687749"/>
                  <a:pt x="112542" y="717453"/>
                </a:cubicBezTo>
                <a:cubicBezTo>
                  <a:pt x="124880" y="725678"/>
                  <a:pt x="140487" y="727446"/>
                  <a:pt x="154745" y="731520"/>
                </a:cubicBezTo>
                <a:cubicBezTo>
                  <a:pt x="278368" y="766840"/>
                  <a:pt x="152051" y="725933"/>
                  <a:pt x="253219" y="759656"/>
                </a:cubicBezTo>
                <a:lnTo>
                  <a:pt x="1561514" y="745588"/>
                </a:lnTo>
                <a:cubicBezTo>
                  <a:pt x="1591158" y="744690"/>
                  <a:pt x="1616289" y="718688"/>
                  <a:pt x="1645920" y="717453"/>
                </a:cubicBezTo>
                <a:lnTo>
                  <a:pt x="1983545" y="703385"/>
                </a:lnTo>
                <a:cubicBezTo>
                  <a:pt x="1978856" y="647114"/>
                  <a:pt x="1976481" y="590603"/>
                  <a:pt x="1969477" y="534573"/>
                </a:cubicBezTo>
                <a:cubicBezTo>
                  <a:pt x="1967079" y="515388"/>
                  <a:pt x="1956892" y="497579"/>
                  <a:pt x="1955409" y="478302"/>
                </a:cubicBezTo>
                <a:cubicBezTo>
                  <a:pt x="1939639" y="273285"/>
                  <a:pt x="1941342" y="220518"/>
                  <a:pt x="1941342" y="5627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5" name="Arrow: Down 44">
            <a:extLst>
              <a:ext uri="{FF2B5EF4-FFF2-40B4-BE49-F238E27FC236}">
                <a16:creationId xmlns:a16="http://schemas.microsoft.com/office/drawing/2014/main" id="{F267092B-99C6-4B48-A2EB-C7CC67B9F4EC}"/>
              </a:ext>
            </a:extLst>
          </p:cNvPr>
          <p:cNvSpPr/>
          <p:nvPr/>
        </p:nvSpPr>
        <p:spPr>
          <a:xfrm rot="10800000">
            <a:off x="3647117" y="5077230"/>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6" name="Arrow: Down 45">
            <a:extLst>
              <a:ext uri="{FF2B5EF4-FFF2-40B4-BE49-F238E27FC236}">
                <a16:creationId xmlns:a16="http://schemas.microsoft.com/office/drawing/2014/main" id="{BA258EBB-9E16-45CA-B405-AC99E6AFA4A7}"/>
              </a:ext>
            </a:extLst>
          </p:cNvPr>
          <p:cNvSpPr/>
          <p:nvPr/>
        </p:nvSpPr>
        <p:spPr>
          <a:xfrm rot="10800000">
            <a:off x="4599614" y="5062737"/>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7" name="Arrow: Down 46">
            <a:extLst>
              <a:ext uri="{FF2B5EF4-FFF2-40B4-BE49-F238E27FC236}">
                <a16:creationId xmlns:a16="http://schemas.microsoft.com/office/drawing/2014/main" id="{D527233E-AC1B-45A4-ACE9-B93160DF426E}"/>
              </a:ext>
            </a:extLst>
          </p:cNvPr>
          <p:cNvSpPr/>
          <p:nvPr/>
        </p:nvSpPr>
        <p:spPr>
          <a:xfrm rot="10800000">
            <a:off x="5499425" y="5062737"/>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8" name="Arrow: Down 47">
            <a:extLst>
              <a:ext uri="{FF2B5EF4-FFF2-40B4-BE49-F238E27FC236}">
                <a16:creationId xmlns:a16="http://schemas.microsoft.com/office/drawing/2014/main" id="{F6991463-2EEC-4B9B-A2F4-CE22D54134E3}"/>
              </a:ext>
            </a:extLst>
          </p:cNvPr>
          <p:cNvSpPr/>
          <p:nvPr/>
        </p:nvSpPr>
        <p:spPr>
          <a:xfrm rot="10800000">
            <a:off x="6399236" y="5055491"/>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9" name="Arrow: Down 48">
            <a:extLst>
              <a:ext uri="{FF2B5EF4-FFF2-40B4-BE49-F238E27FC236}">
                <a16:creationId xmlns:a16="http://schemas.microsoft.com/office/drawing/2014/main" id="{61D683EB-C028-40A4-AA05-71A3ABA34806}"/>
              </a:ext>
            </a:extLst>
          </p:cNvPr>
          <p:cNvSpPr/>
          <p:nvPr/>
        </p:nvSpPr>
        <p:spPr>
          <a:xfrm rot="10800000">
            <a:off x="7300083" y="5050236"/>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0" name="Arrow: Down 49">
            <a:extLst>
              <a:ext uri="{FF2B5EF4-FFF2-40B4-BE49-F238E27FC236}">
                <a16:creationId xmlns:a16="http://schemas.microsoft.com/office/drawing/2014/main" id="{8648ABDA-F600-4E38-B17C-45C721C86EE2}"/>
              </a:ext>
            </a:extLst>
          </p:cNvPr>
          <p:cNvSpPr/>
          <p:nvPr/>
        </p:nvSpPr>
        <p:spPr>
          <a:xfrm rot="10800000">
            <a:off x="8223105" y="5049241"/>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2" name="Arrow: Down 51">
            <a:extLst>
              <a:ext uri="{FF2B5EF4-FFF2-40B4-BE49-F238E27FC236}">
                <a16:creationId xmlns:a16="http://schemas.microsoft.com/office/drawing/2014/main" id="{68866EF5-AFE6-4FB4-9D4C-DEEFE8B90213}"/>
              </a:ext>
            </a:extLst>
          </p:cNvPr>
          <p:cNvSpPr/>
          <p:nvPr/>
        </p:nvSpPr>
        <p:spPr>
          <a:xfrm rot="16200000">
            <a:off x="2514940" y="2235131"/>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3" name="Arrow: Down 52">
            <a:extLst>
              <a:ext uri="{FF2B5EF4-FFF2-40B4-BE49-F238E27FC236}">
                <a16:creationId xmlns:a16="http://schemas.microsoft.com/office/drawing/2014/main" id="{B14FD36E-5E0B-4D7D-948C-3142F26D1AD0}"/>
              </a:ext>
            </a:extLst>
          </p:cNvPr>
          <p:cNvSpPr/>
          <p:nvPr/>
        </p:nvSpPr>
        <p:spPr>
          <a:xfrm rot="16200000">
            <a:off x="2510712" y="2865095"/>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4" name="Arrow: Down 53">
            <a:extLst>
              <a:ext uri="{FF2B5EF4-FFF2-40B4-BE49-F238E27FC236}">
                <a16:creationId xmlns:a16="http://schemas.microsoft.com/office/drawing/2014/main" id="{A5DC373F-D891-4A33-9DC1-ECC4697F8EF1}"/>
              </a:ext>
            </a:extLst>
          </p:cNvPr>
          <p:cNvSpPr/>
          <p:nvPr/>
        </p:nvSpPr>
        <p:spPr>
          <a:xfrm rot="16200000">
            <a:off x="2513930" y="3542740"/>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5" name="Arrow: Down 54">
            <a:extLst>
              <a:ext uri="{FF2B5EF4-FFF2-40B4-BE49-F238E27FC236}">
                <a16:creationId xmlns:a16="http://schemas.microsoft.com/office/drawing/2014/main" id="{A846F5C6-91AF-4911-A8B3-24C85DFFF440}"/>
              </a:ext>
            </a:extLst>
          </p:cNvPr>
          <p:cNvSpPr/>
          <p:nvPr/>
        </p:nvSpPr>
        <p:spPr>
          <a:xfrm rot="16200000">
            <a:off x="2510712" y="4154559"/>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6" name="Arrow: Down 55">
            <a:extLst>
              <a:ext uri="{FF2B5EF4-FFF2-40B4-BE49-F238E27FC236}">
                <a16:creationId xmlns:a16="http://schemas.microsoft.com/office/drawing/2014/main" id="{E8BC38A5-CCEF-4195-8A86-A366FDEA0E3B}"/>
              </a:ext>
            </a:extLst>
          </p:cNvPr>
          <p:cNvSpPr/>
          <p:nvPr/>
        </p:nvSpPr>
        <p:spPr>
          <a:xfrm rot="16200000">
            <a:off x="2500845" y="4653192"/>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57" name="Arrow: Down 56">
            <a:extLst>
              <a:ext uri="{FF2B5EF4-FFF2-40B4-BE49-F238E27FC236}">
                <a16:creationId xmlns:a16="http://schemas.microsoft.com/office/drawing/2014/main" id="{5DE1C778-7E8C-4050-A654-BA5C904C33B8}"/>
              </a:ext>
            </a:extLst>
          </p:cNvPr>
          <p:cNvSpPr/>
          <p:nvPr/>
        </p:nvSpPr>
        <p:spPr>
          <a:xfrm rot="16200000">
            <a:off x="2510712" y="1709485"/>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0" name="Arrow: Down 59">
            <a:extLst>
              <a:ext uri="{FF2B5EF4-FFF2-40B4-BE49-F238E27FC236}">
                <a16:creationId xmlns:a16="http://schemas.microsoft.com/office/drawing/2014/main" id="{CC0D0224-CBCD-4041-AE24-4E39240DC7B8}"/>
              </a:ext>
            </a:extLst>
          </p:cNvPr>
          <p:cNvSpPr/>
          <p:nvPr/>
        </p:nvSpPr>
        <p:spPr>
          <a:xfrm rot="5400000">
            <a:off x="9368851" y="1811829"/>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1" name="Arrow: Down 60">
            <a:extLst>
              <a:ext uri="{FF2B5EF4-FFF2-40B4-BE49-F238E27FC236}">
                <a16:creationId xmlns:a16="http://schemas.microsoft.com/office/drawing/2014/main" id="{DFF6E951-D545-4512-95EB-B770A37AE7F1}"/>
              </a:ext>
            </a:extLst>
          </p:cNvPr>
          <p:cNvSpPr/>
          <p:nvPr/>
        </p:nvSpPr>
        <p:spPr>
          <a:xfrm rot="5400000">
            <a:off x="9346283" y="2341758"/>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2" name="Arrow: Down 61">
            <a:extLst>
              <a:ext uri="{FF2B5EF4-FFF2-40B4-BE49-F238E27FC236}">
                <a16:creationId xmlns:a16="http://schemas.microsoft.com/office/drawing/2014/main" id="{A38A6D85-F1A6-4750-B3DF-45F6D0DB6F58}"/>
              </a:ext>
            </a:extLst>
          </p:cNvPr>
          <p:cNvSpPr/>
          <p:nvPr/>
        </p:nvSpPr>
        <p:spPr>
          <a:xfrm rot="5400000">
            <a:off x="9380135" y="2880956"/>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7" name="Arrow: Down 76">
            <a:extLst>
              <a:ext uri="{FF2B5EF4-FFF2-40B4-BE49-F238E27FC236}">
                <a16:creationId xmlns:a16="http://schemas.microsoft.com/office/drawing/2014/main" id="{6E59C1A7-69AF-4CAE-8654-0B238D48F035}"/>
              </a:ext>
            </a:extLst>
          </p:cNvPr>
          <p:cNvSpPr/>
          <p:nvPr/>
        </p:nvSpPr>
        <p:spPr>
          <a:xfrm rot="5400000">
            <a:off x="9380135" y="3370491"/>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8" name="Arrow: Down 77">
            <a:extLst>
              <a:ext uri="{FF2B5EF4-FFF2-40B4-BE49-F238E27FC236}">
                <a16:creationId xmlns:a16="http://schemas.microsoft.com/office/drawing/2014/main" id="{A5D66C4A-B668-48FC-B8D7-C3DBDEDA8938}"/>
              </a:ext>
            </a:extLst>
          </p:cNvPr>
          <p:cNvSpPr/>
          <p:nvPr/>
        </p:nvSpPr>
        <p:spPr>
          <a:xfrm rot="5400000">
            <a:off x="9368851" y="3888719"/>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9" name="Arrow: Down 78">
            <a:extLst>
              <a:ext uri="{FF2B5EF4-FFF2-40B4-BE49-F238E27FC236}">
                <a16:creationId xmlns:a16="http://schemas.microsoft.com/office/drawing/2014/main" id="{0983373F-88D8-4937-87F0-AD1BF1AE5E91}"/>
              </a:ext>
            </a:extLst>
          </p:cNvPr>
          <p:cNvSpPr/>
          <p:nvPr/>
        </p:nvSpPr>
        <p:spPr>
          <a:xfrm rot="5400000">
            <a:off x="9353422" y="4453178"/>
            <a:ext cx="484632" cy="4501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9" name="TextBox 28">
            <a:extLst>
              <a:ext uri="{FF2B5EF4-FFF2-40B4-BE49-F238E27FC236}">
                <a16:creationId xmlns:a16="http://schemas.microsoft.com/office/drawing/2014/main" id="{FD869FCA-7FB9-46C4-A6A4-566889FAD98D}"/>
              </a:ext>
            </a:extLst>
          </p:cNvPr>
          <p:cNvSpPr txBox="1"/>
          <p:nvPr/>
        </p:nvSpPr>
        <p:spPr>
          <a:xfrm>
            <a:off x="548640" y="1327400"/>
            <a:ext cx="1363578" cy="3139321"/>
          </a:xfrm>
          <a:prstGeom prst="rect">
            <a:avLst/>
          </a:prstGeom>
          <a:noFill/>
        </p:spPr>
        <p:txBody>
          <a:bodyPr wrap="square" rtlCol="0">
            <a:spAutoFit/>
          </a:bodyPr>
          <a:lstStyle/>
          <a:p>
            <a:pPr lvl="0"/>
            <a:r>
              <a:rPr lang="en-GB" i="1" u="sng" dirty="0">
                <a:latin typeface="Arial" panose="020B0604020202020204" pitchFamily="34" charset="0"/>
                <a:cs typeface="Arial" panose="020B0604020202020204" pitchFamily="34" charset="0"/>
              </a:rPr>
              <a:t>AIM</a:t>
            </a:r>
            <a:r>
              <a:rPr lang="en-GB" i="1" dirty="0">
                <a:latin typeface="Arial" panose="020B0604020202020204" pitchFamily="34" charset="0"/>
                <a:cs typeface="Arial" panose="020B0604020202020204" pitchFamily="34" charset="0"/>
              </a:rPr>
              <a:t> </a:t>
            </a:r>
          </a:p>
          <a:p>
            <a:pPr lvl="0"/>
            <a:r>
              <a:rPr lang="en-GB" i="1" dirty="0">
                <a:latin typeface="Arial" panose="020B0604020202020204" pitchFamily="34" charset="0"/>
                <a:cs typeface="Arial" panose="020B0604020202020204" pitchFamily="34" charset="0"/>
              </a:rPr>
              <a:t>Score the most goals in a short period of time</a:t>
            </a:r>
          </a:p>
          <a:p>
            <a:pPr lvl="0"/>
            <a:endParaRPr lang="en-GB" dirty="0">
              <a:latin typeface="Arial" panose="020B0604020202020204" pitchFamily="34" charset="0"/>
              <a:cs typeface="Arial" panose="020B0604020202020204" pitchFamily="34" charset="0"/>
            </a:endParaRPr>
          </a:p>
          <a:p>
            <a:pPr lvl="0"/>
            <a:r>
              <a:rPr lang="en-GB" i="1" dirty="0">
                <a:latin typeface="Arial" panose="020B0604020202020204" pitchFamily="34" charset="0"/>
                <a:cs typeface="Arial" panose="020B0604020202020204" pitchFamily="34" charset="0"/>
              </a:rPr>
              <a:t>Everyone gets a touch of the ball  </a:t>
            </a:r>
            <a:endParaRPr lang="en-GB" dirty="0">
              <a:effectLst/>
              <a:latin typeface="Arial" panose="020B0604020202020204" pitchFamily="34" charset="0"/>
              <a:cs typeface="Arial" panose="020B0604020202020204" pitchFamily="34" charset="0"/>
            </a:endParaRPr>
          </a:p>
        </p:txBody>
      </p:sp>
      <p:pic>
        <p:nvPicPr>
          <p:cNvPr id="34" name="Picture 33" descr="A picture containing clipart&#10;&#10;Description automatically generated">
            <a:extLst>
              <a:ext uri="{FF2B5EF4-FFF2-40B4-BE49-F238E27FC236}">
                <a16:creationId xmlns:a16="http://schemas.microsoft.com/office/drawing/2014/main" id="{03263A7D-EA68-434D-B847-D2063B31C3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9872245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584067-1F60-4FEF-B2F2-44F146AD9CFA}"/>
              </a:ext>
            </a:extLst>
          </p:cNvPr>
          <p:cNvSpPr txBox="1"/>
          <p:nvPr/>
        </p:nvSpPr>
        <p:spPr>
          <a:xfrm>
            <a:off x="1370574" y="1350182"/>
            <a:ext cx="9450850" cy="4401205"/>
          </a:xfrm>
          <a:prstGeom prst="rect">
            <a:avLst/>
          </a:prstGeom>
          <a:noFill/>
        </p:spPr>
        <p:txBody>
          <a:bodyPr wrap="square" rtlCol="0">
            <a:spAutoFit/>
          </a:bodyPr>
          <a:lstStyle/>
          <a:p>
            <a:r>
              <a:rPr lang="en-GB" sz="2000" i="1" dirty="0">
                <a:latin typeface="Arial" panose="020B0604020202020204" pitchFamily="34" charset="0"/>
                <a:cs typeface="Arial" panose="020B0604020202020204" pitchFamily="34" charset="0"/>
              </a:rPr>
              <a:t>Ask the players did they identify their team-mates - how? </a:t>
            </a:r>
          </a:p>
          <a:p>
            <a:r>
              <a:rPr lang="en-GB" sz="2000" i="1" dirty="0">
                <a:latin typeface="Arial" panose="020B0604020202020204" pitchFamily="34" charset="0"/>
                <a:cs typeface="Arial" panose="020B0604020202020204" pitchFamily="34" charset="0"/>
              </a:rPr>
              <a:t>Ask the players did they accommodate their team-mates identity?</a:t>
            </a:r>
          </a:p>
          <a:p>
            <a:r>
              <a:rPr lang="en-GB" sz="2000" i="1" dirty="0">
                <a:latin typeface="Arial" panose="020B0604020202020204" pitchFamily="34" charset="0"/>
                <a:cs typeface="Arial" panose="020B0604020202020204" pitchFamily="34" charset="0"/>
              </a:rPr>
              <a:t>Ask the players to consider to what extent did fair play feature in the Chaos game?</a:t>
            </a:r>
          </a:p>
          <a:p>
            <a:endParaRPr lang="en-GB" sz="2000" i="1" dirty="0">
              <a:latin typeface="Arial" panose="020B0604020202020204" pitchFamily="34" charset="0"/>
              <a:cs typeface="Arial" panose="020B0604020202020204" pitchFamily="34" charset="0"/>
            </a:endParaRPr>
          </a:p>
          <a:p>
            <a:endParaRPr lang="en-GB" sz="2000" i="1"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Reiterate that some elements of our identity are visible but that a lot are invisible?</a:t>
            </a:r>
          </a:p>
          <a:p>
            <a:endParaRPr lang="en-GB" sz="2000" i="1"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Does our identity change when we are in chaos?</a:t>
            </a:r>
          </a:p>
          <a:p>
            <a:endParaRPr lang="en-GB" sz="2000" i="1"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Using the flipchart / white board for inspiration, ask the players to write one word that described their identity in the game of chaos.  </a:t>
            </a:r>
          </a:p>
          <a:p>
            <a:endParaRPr lang="en-GB" sz="2000" i="1" dirty="0">
              <a:latin typeface="Arial" panose="020B0604020202020204" pitchFamily="34" charset="0"/>
              <a:cs typeface="Arial" panose="020B0604020202020204" pitchFamily="34" charset="0"/>
            </a:endParaRPr>
          </a:p>
          <a:p>
            <a:r>
              <a:rPr lang="en-GB" sz="2000" i="1" dirty="0">
                <a:latin typeface="Arial" panose="020B0604020202020204" pitchFamily="34" charset="0"/>
                <a:cs typeface="Arial" panose="020B0604020202020204" pitchFamily="34" charset="0"/>
              </a:rPr>
              <a:t>With the aid of the players the facilitator can then add the words to the following chart:</a:t>
            </a:r>
          </a:p>
        </p:txBody>
      </p:sp>
      <p:pic>
        <p:nvPicPr>
          <p:cNvPr id="3" name="Picture 2" descr="A picture containing clipart&#10;&#10;Description automatically generated">
            <a:extLst>
              <a:ext uri="{FF2B5EF4-FFF2-40B4-BE49-F238E27FC236}">
                <a16:creationId xmlns:a16="http://schemas.microsoft.com/office/drawing/2014/main" id="{559F9C68-562F-4115-8DB3-536B37C3CDF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
        <p:nvSpPr>
          <p:cNvPr id="4" name="TextBox 3">
            <a:extLst>
              <a:ext uri="{FF2B5EF4-FFF2-40B4-BE49-F238E27FC236}">
                <a16:creationId xmlns:a16="http://schemas.microsoft.com/office/drawing/2014/main" id="{66C5583F-0EFC-47A9-80A7-CD4DA9CF25E7}"/>
              </a:ext>
            </a:extLst>
          </p:cNvPr>
          <p:cNvSpPr txBox="1"/>
          <p:nvPr/>
        </p:nvSpPr>
        <p:spPr>
          <a:xfrm>
            <a:off x="4418713" y="544294"/>
            <a:ext cx="3354573" cy="707886"/>
          </a:xfrm>
          <a:prstGeom prst="rect">
            <a:avLst/>
          </a:prstGeom>
          <a:noFill/>
        </p:spPr>
        <p:txBody>
          <a:bodyPr wrap="none" rtlCol="0">
            <a:spAutoFit/>
          </a:bodyPr>
          <a:lstStyle/>
          <a:p>
            <a:r>
              <a:rPr lang="en-GB" sz="4000">
                <a:latin typeface="Arial" panose="020B0604020202020204" pitchFamily="34" charset="0"/>
                <a:cs typeface="Arial" panose="020B0604020202020204" pitchFamily="34" charset="0"/>
              </a:rPr>
              <a:t>EVALUATION</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245979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6602A0D-DEC9-4CDD-A1D2-4B4F4A87EFA9}"/>
              </a:ext>
            </a:extLst>
          </p:cNvPr>
          <p:cNvGraphicFramePr>
            <a:graphicFrameLocks noGrp="1"/>
          </p:cNvGraphicFramePr>
          <p:nvPr>
            <p:extLst>
              <p:ext uri="{D42A27DB-BD31-4B8C-83A1-F6EECF244321}">
                <p14:modId xmlns:p14="http://schemas.microsoft.com/office/powerpoint/2010/main" val="3641952820"/>
              </p:ext>
            </p:extLst>
          </p:nvPr>
        </p:nvGraphicFramePr>
        <p:xfrm>
          <a:off x="1308296" y="618979"/>
          <a:ext cx="9762978" cy="4698472"/>
        </p:xfrm>
        <a:graphic>
          <a:graphicData uri="http://schemas.openxmlformats.org/drawingml/2006/table">
            <a:tbl>
              <a:tblPr firstRow="1" firstCol="1" bandRow="1">
                <a:tableStyleId>{5C22544A-7EE6-4342-B048-85BDC9FD1C3A}</a:tableStyleId>
              </a:tblPr>
              <a:tblGrid>
                <a:gridCol w="2175032">
                  <a:extLst>
                    <a:ext uri="{9D8B030D-6E8A-4147-A177-3AD203B41FA5}">
                      <a16:colId xmlns:a16="http://schemas.microsoft.com/office/drawing/2014/main" val="822754604"/>
                    </a:ext>
                  </a:extLst>
                </a:gridCol>
                <a:gridCol w="2442920">
                  <a:extLst>
                    <a:ext uri="{9D8B030D-6E8A-4147-A177-3AD203B41FA5}">
                      <a16:colId xmlns:a16="http://schemas.microsoft.com/office/drawing/2014/main" val="1718332122"/>
                    </a:ext>
                  </a:extLst>
                </a:gridCol>
                <a:gridCol w="2527059">
                  <a:extLst>
                    <a:ext uri="{9D8B030D-6E8A-4147-A177-3AD203B41FA5}">
                      <a16:colId xmlns:a16="http://schemas.microsoft.com/office/drawing/2014/main" val="502281854"/>
                    </a:ext>
                  </a:extLst>
                </a:gridCol>
                <a:gridCol w="2617967">
                  <a:extLst>
                    <a:ext uri="{9D8B030D-6E8A-4147-A177-3AD203B41FA5}">
                      <a16:colId xmlns:a16="http://schemas.microsoft.com/office/drawing/2014/main" val="135992727"/>
                    </a:ext>
                  </a:extLst>
                </a:gridCol>
              </a:tblGrid>
              <a:tr h="195336">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SENSES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VISIBLE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STEREOTYPES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INVISIBLE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extLst>
                  <a:ext uri="{0D108BD9-81ED-4DB2-BD59-A6C34878D82A}">
                    <a16:rowId xmlns:a16="http://schemas.microsoft.com/office/drawing/2014/main" val="1198061494"/>
                  </a:ext>
                </a:extLst>
              </a:tr>
              <a:tr h="4486763">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Listening: accents, tone, inflexions.</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Smell: sweet, harsh, pleasant.</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Touch: strong, soft, rough.</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Hair colour / style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Eye colour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Skin colour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Height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Weight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Attire / Choice of clothing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Age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Religion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Gender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Abilities / disabilities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Job / school we attend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Personality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Likes and dislikes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Hopes and fears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Strengths and weaknesses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Family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Friendships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Where we live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Where our parents are from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Hobbies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Favourite school subject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Life experiences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Nationality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Ethnicity or family background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Morals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Interests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Languages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Habits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Communities / groups</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extLst>
                  <a:ext uri="{0D108BD9-81ED-4DB2-BD59-A6C34878D82A}">
                    <a16:rowId xmlns:a16="http://schemas.microsoft.com/office/drawing/2014/main" val="362650809"/>
                  </a:ext>
                </a:extLst>
              </a:tr>
            </a:tbl>
          </a:graphicData>
        </a:graphic>
      </p:graphicFrame>
      <p:sp>
        <p:nvSpPr>
          <p:cNvPr id="4" name="TextBox 3">
            <a:extLst>
              <a:ext uri="{FF2B5EF4-FFF2-40B4-BE49-F238E27FC236}">
                <a16:creationId xmlns:a16="http://schemas.microsoft.com/office/drawing/2014/main" id="{83842994-639E-4F7A-9D97-7B547B8B8B78}"/>
              </a:ext>
            </a:extLst>
          </p:cNvPr>
          <p:cNvSpPr txBox="1"/>
          <p:nvPr/>
        </p:nvSpPr>
        <p:spPr>
          <a:xfrm rot="20328006">
            <a:off x="2790972" y="2644169"/>
            <a:ext cx="5078437" cy="1569660"/>
          </a:xfrm>
          <a:prstGeom prst="rect">
            <a:avLst/>
          </a:prstGeom>
          <a:noFill/>
        </p:spPr>
        <p:txBody>
          <a:bodyPr wrap="square" rtlCol="0">
            <a:spAutoFit/>
          </a:bodyPr>
          <a:lstStyle/>
          <a:p>
            <a:r>
              <a:rPr lang="en-GB" sz="9600" dirty="0"/>
              <a:t>EXAMPLE</a:t>
            </a:r>
          </a:p>
        </p:txBody>
      </p:sp>
      <p:pic>
        <p:nvPicPr>
          <p:cNvPr id="6" name="Picture 5" descr="A picture containing clipart&#10;&#10;Description automatically generated">
            <a:extLst>
              <a:ext uri="{FF2B5EF4-FFF2-40B4-BE49-F238E27FC236}">
                <a16:creationId xmlns:a16="http://schemas.microsoft.com/office/drawing/2014/main" id="{57E22B5D-835A-4872-81B1-57BAEE0833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275611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DB62EC8-0C17-4528-8A87-CD6F6D765948}"/>
              </a:ext>
            </a:extLst>
          </p:cNvPr>
          <p:cNvSpPr txBox="1"/>
          <p:nvPr/>
        </p:nvSpPr>
        <p:spPr>
          <a:xfrm>
            <a:off x="501840" y="369626"/>
            <a:ext cx="11188319"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EXPLORING IDENTITY THROUGH FOOTBALL</a:t>
            </a:r>
          </a:p>
        </p:txBody>
      </p:sp>
      <p:sp>
        <p:nvSpPr>
          <p:cNvPr id="4" name="TextBox 3">
            <a:extLst>
              <a:ext uri="{FF2B5EF4-FFF2-40B4-BE49-F238E27FC236}">
                <a16:creationId xmlns:a16="http://schemas.microsoft.com/office/drawing/2014/main" id="{674040D5-A132-4F89-A060-DBC309A1E1F0}"/>
              </a:ext>
            </a:extLst>
          </p:cNvPr>
          <p:cNvSpPr txBox="1"/>
          <p:nvPr/>
        </p:nvSpPr>
        <p:spPr>
          <a:xfrm>
            <a:off x="581024" y="1452258"/>
            <a:ext cx="11029950" cy="3970318"/>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This section of Football Makes History contains 5 activities altogether ranging from 45 minutes to 1 hour in duration.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At the start of the session an ice breaking game facilitates the exercise which will help participants begin the process of identifying abilities leading to forming themselves into mixed ability mixed gender teams.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It is recognised that exploring identity is an important starting point in combating prejudice and discrimination.  This resource advocates the employment of the method, </a:t>
            </a:r>
            <a:r>
              <a:rPr lang="en-GB" dirty="0">
                <a:solidFill>
                  <a:srgbClr val="FF0000"/>
                </a:solidFill>
                <a:latin typeface="Arial" panose="020B0604020202020204" pitchFamily="34" charset="0"/>
                <a:cs typeface="Arial" panose="020B0604020202020204" pitchFamily="34" charset="0"/>
              </a:rPr>
              <a:t>‘FUN’.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This exercise is adaptable for all ages 12+</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exploration of identity through playing football may or may not be shaped by The Game or The Match?</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An important question to ask at the start of the session; can playing football help form an identity?</a:t>
            </a:r>
          </a:p>
        </p:txBody>
      </p:sp>
      <p:pic>
        <p:nvPicPr>
          <p:cNvPr id="5" name="Picture 4" descr="A picture containing clipart&#10;&#10;Description automatically generated">
            <a:extLst>
              <a:ext uri="{FF2B5EF4-FFF2-40B4-BE49-F238E27FC236}">
                <a16:creationId xmlns:a16="http://schemas.microsoft.com/office/drawing/2014/main" id="{8860C00B-8E92-45B7-9A1A-4CD65B700A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11503688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1A58A80-BF57-4952-A348-C0FAE8DF940F}"/>
              </a:ext>
            </a:extLst>
          </p:cNvPr>
          <p:cNvSpPr txBox="1"/>
          <p:nvPr/>
        </p:nvSpPr>
        <p:spPr>
          <a:xfrm>
            <a:off x="1172104" y="1778823"/>
            <a:ext cx="9847792" cy="3046988"/>
          </a:xfrm>
          <a:prstGeom prst="rect">
            <a:avLst/>
          </a:prstGeom>
          <a:noFill/>
        </p:spPr>
        <p:txBody>
          <a:bodyPr wrap="square" rtlCol="0">
            <a:spAutoFit/>
          </a:bodyPr>
          <a:lstStyle/>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Size of play area / grids; adaptable to number of participants / ability / indoor / outdoor</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Keep it fun – brief introduction</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Every player actively involved</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In order to make sure everyone is actively involved you can add inclusion conditions</a:t>
            </a:r>
          </a:p>
        </p:txBody>
      </p:sp>
      <p:pic>
        <p:nvPicPr>
          <p:cNvPr id="3" name="Picture 2" descr="A picture containing clipart&#10;&#10;Description automatically generated">
            <a:extLst>
              <a:ext uri="{FF2B5EF4-FFF2-40B4-BE49-F238E27FC236}">
                <a16:creationId xmlns:a16="http://schemas.microsoft.com/office/drawing/2014/main" id="{818ED4A8-960A-4B33-83BD-F3BE54C61B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
        <p:nvSpPr>
          <p:cNvPr id="4" name="TextBox 3">
            <a:extLst>
              <a:ext uri="{FF2B5EF4-FFF2-40B4-BE49-F238E27FC236}">
                <a16:creationId xmlns:a16="http://schemas.microsoft.com/office/drawing/2014/main" id="{18615770-A0F0-4D38-A3CB-8C254E051925}"/>
              </a:ext>
            </a:extLst>
          </p:cNvPr>
          <p:cNvSpPr txBox="1"/>
          <p:nvPr/>
        </p:nvSpPr>
        <p:spPr>
          <a:xfrm>
            <a:off x="3531163" y="544294"/>
            <a:ext cx="5129674"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TIPS TO EDUCATOR</a:t>
            </a:r>
          </a:p>
        </p:txBody>
      </p:sp>
    </p:spTree>
    <p:extLst>
      <p:ext uri="{BB962C8B-B14F-4D97-AF65-F5344CB8AC3E}">
        <p14:creationId xmlns:p14="http://schemas.microsoft.com/office/powerpoint/2010/main" val="42024927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FB7260-4A44-4D64-A0E3-14D20D510B4A}"/>
              </a:ext>
            </a:extLst>
          </p:cNvPr>
          <p:cNvSpPr/>
          <p:nvPr/>
        </p:nvSpPr>
        <p:spPr>
          <a:xfrm>
            <a:off x="2521050" y="1311964"/>
            <a:ext cx="7315200" cy="420093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s</a:t>
            </a:r>
          </a:p>
        </p:txBody>
      </p:sp>
      <p:sp>
        <p:nvSpPr>
          <p:cNvPr id="16" name="Rectangle 15">
            <a:extLst>
              <a:ext uri="{FF2B5EF4-FFF2-40B4-BE49-F238E27FC236}">
                <a16:creationId xmlns:a16="http://schemas.microsoft.com/office/drawing/2014/main" id="{DBF526C4-95F6-401B-BC20-F0280CE88C64}"/>
              </a:ext>
            </a:extLst>
          </p:cNvPr>
          <p:cNvSpPr/>
          <p:nvPr/>
        </p:nvSpPr>
        <p:spPr>
          <a:xfrm rot="20488026">
            <a:off x="3445703" y="2805877"/>
            <a:ext cx="5425911" cy="1446550"/>
          </a:xfrm>
          <a:prstGeom prst="rect">
            <a:avLst/>
          </a:prstGeom>
          <a:noFill/>
        </p:spPr>
        <p:txBody>
          <a:bodyPr wrap="square" lIns="91440" tIns="45720" rIns="91440" bIns="45720">
            <a:spAutoFit/>
          </a:bodyPr>
          <a:lstStyle/>
          <a:p>
            <a:pPr algn="ctr"/>
            <a:r>
              <a:rPr lang="en-US" sz="8800" b="1" spc="50" dirty="0">
                <a:ln w="9525" cmpd="sng">
                  <a:solidFill>
                    <a:schemeClr val="accent1"/>
                  </a:solidFill>
                  <a:prstDash val="solid"/>
                </a:ln>
                <a:solidFill>
                  <a:schemeClr val="bg2"/>
                </a:solidFill>
                <a:effectLst>
                  <a:glow rad="38100">
                    <a:schemeClr val="accent1">
                      <a:alpha val="40000"/>
                    </a:schemeClr>
                  </a:glow>
                </a:effectLst>
              </a:rPr>
              <a:t>INCLUSION</a:t>
            </a:r>
            <a:endParaRPr lang="en-US" sz="8800" b="1" cap="none" spc="50" dirty="0">
              <a:ln w="9525" cmpd="sng">
                <a:solidFill>
                  <a:schemeClr val="accent1"/>
                </a:solidFill>
                <a:prstDash val="solid"/>
              </a:ln>
              <a:solidFill>
                <a:schemeClr val="bg2"/>
              </a:solidFill>
              <a:effectLst>
                <a:glow rad="38100">
                  <a:schemeClr val="accent1">
                    <a:alpha val="40000"/>
                  </a:schemeClr>
                </a:glow>
              </a:effectLst>
            </a:endParaRPr>
          </a:p>
        </p:txBody>
      </p:sp>
      <p:sp>
        <p:nvSpPr>
          <p:cNvPr id="63" name="TextBox 62">
            <a:extLst>
              <a:ext uri="{FF2B5EF4-FFF2-40B4-BE49-F238E27FC236}">
                <a16:creationId xmlns:a16="http://schemas.microsoft.com/office/drawing/2014/main" id="{27528F28-D9A8-4DAB-BDD0-6FA0285CC6CC}"/>
              </a:ext>
            </a:extLst>
          </p:cNvPr>
          <p:cNvSpPr txBox="1"/>
          <p:nvPr/>
        </p:nvSpPr>
        <p:spPr>
          <a:xfrm>
            <a:off x="351692" y="604911"/>
            <a:ext cx="1240211" cy="369332"/>
          </a:xfrm>
          <a:prstGeom prst="rect">
            <a:avLst/>
          </a:prstGeom>
          <a:noFill/>
        </p:spPr>
        <p:txBody>
          <a:bodyPr wrap="none" rtlCol="0">
            <a:spAutoFit/>
          </a:bodyPr>
          <a:lstStyle/>
          <a:p>
            <a:r>
              <a:rPr lang="en-GB" b="1" dirty="0"/>
              <a:t>INCLUSION</a:t>
            </a:r>
          </a:p>
        </p:txBody>
      </p:sp>
      <p:cxnSp>
        <p:nvCxnSpPr>
          <p:cNvPr id="4" name="Straight Connector 3">
            <a:extLst>
              <a:ext uri="{FF2B5EF4-FFF2-40B4-BE49-F238E27FC236}">
                <a16:creationId xmlns:a16="http://schemas.microsoft.com/office/drawing/2014/main" id="{98A40A5A-684C-4C21-B7CE-64A9093F8BA9}"/>
              </a:ext>
            </a:extLst>
          </p:cNvPr>
          <p:cNvCxnSpPr>
            <a:cxnSpLocks/>
            <a:stCxn id="2" idx="1"/>
            <a:endCxn id="2" idx="3"/>
          </p:cNvCxnSpPr>
          <p:nvPr/>
        </p:nvCxnSpPr>
        <p:spPr>
          <a:xfrm>
            <a:off x="2521050" y="3412434"/>
            <a:ext cx="7315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B70A52ED-375C-47B5-83E2-DDC174B7761C}"/>
              </a:ext>
            </a:extLst>
          </p:cNvPr>
          <p:cNvCxnSpPr>
            <a:cxnSpLocks/>
            <a:stCxn id="2" idx="0"/>
            <a:endCxn id="2" idx="2"/>
          </p:cNvCxnSpPr>
          <p:nvPr/>
        </p:nvCxnSpPr>
        <p:spPr>
          <a:xfrm>
            <a:off x="6178650" y="1311964"/>
            <a:ext cx="0" cy="4200939"/>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CE3A324-1F74-44D1-AA7C-2417B144B4F1}"/>
              </a:ext>
            </a:extLst>
          </p:cNvPr>
          <p:cNvSpPr txBox="1"/>
          <p:nvPr/>
        </p:nvSpPr>
        <p:spPr>
          <a:xfrm>
            <a:off x="3312521" y="2177533"/>
            <a:ext cx="1697260" cy="369332"/>
          </a:xfrm>
          <a:prstGeom prst="rect">
            <a:avLst/>
          </a:prstGeom>
          <a:noFill/>
        </p:spPr>
        <p:txBody>
          <a:bodyPr wrap="none" rtlCol="0">
            <a:spAutoFit/>
          </a:bodyPr>
          <a:lstStyle/>
          <a:p>
            <a:r>
              <a:rPr lang="en-GB" dirty="0"/>
              <a:t>SIT OF THE BALL</a:t>
            </a:r>
          </a:p>
        </p:txBody>
      </p:sp>
      <p:sp>
        <p:nvSpPr>
          <p:cNvPr id="10" name="TextBox 9">
            <a:extLst>
              <a:ext uri="{FF2B5EF4-FFF2-40B4-BE49-F238E27FC236}">
                <a16:creationId xmlns:a16="http://schemas.microsoft.com/office/drawing/2014/main" id="{DC3956F9-1476-4D19-B03B-9E7D635E6EB1}"/>
              </a:ext>
            </a:extLst>
          </p:cNvPr>
          <p:cNvSpPr txBox="1"/>
          <p:nvPr/>
        </p:nvSpPr>
        <p:spPr>
          <a:xfrm>
            <a:off x="3512778" y="4303071"/>
            <a:ext cx="1508298" cy="369332"/>
          </a:xfrm>
          <a:prstGeom prst="rect">
            <a:avLst/>
          </a:prstGeom>
          <a:noFill/>
        </p:spPr>
        <p:txBody>
          <a:bodyPr wrap="none" rtlCol="0">
            <a:spAutoFit/>
          </a:bodyPr>
          <a:lstStyle/>
          <a:p>
            <a:r>
              <a:rPr lang="en-GB" dirty="0"/>
              <a:t>HIT THE CONE</a:t>
            </a:r>
          </a:p>
        </p:txBody>
      </p:sp>
      <p:sp>
        <p:nvSpPr>
          <p:cNvPr id="11" name="TextBox 10">
            <a:extLst>
              <a:ext uri="{FF2B5EF4-FFF2-40B4-BE49-F238E27FC236}">
                <a16:creationId xmlns:a16="http://schemas.microsoft.com/office/drawing/2014/main" id="{14FE151F-ED7A-4C53-964D-95F612FA7C7C}"/>
              </a:ext>
            </a:extLst>
          </p:cNvPr>
          <p:cNvSpPr txBox="1"/>
          <p:nvPr/>
        </p:nvSpPr>
        <p:spPr>
          <a:xfrm>
            <a:off x="6751442" y="2177533"/>
            <a:ext cx="2160976" cy="369332"/>
          </a:xfrm>
          <a:prstGeom prst="rect">
            <a:avLst/>
          </a:prstGeom>
          <a:noFill/>
        </p:spPr>
        <p:txBody>
          <a:bodyPr wrap="none" rtlCol="0">
            <a:spAutoFit/>
          </a:bodyPr>
          <a:lstStyle/>
          <a:p>
            <a:r>
              <a:rPr lang="en-GB" dirty="0"/>
              <a:t>EVERYONE TO SCORE</a:t>
            </a:r>
          </a:p>
        </p:txBody>
      </p:sp>
      <p:sp>
        <p:nvSpPr>
          <p:cNvPr id="13" name="TextBox 12">
            <a:extLst>
              <a:ext uri="{FF2B5EF4-FFF2-40B4-BE49-F238E27FC236}">
                <a16:creationId xmlns:a16="http://schemas.microsoft.com/office/drawing/2014/main" id="{DF9E7C42-4FFB-4900-8D6C-76862B05EC16}"/>
              </a:ext>
            </a:extLst>
          </p:cNvPr>
          <p:cNvSpPr txBox="1"/>
          <p:nvPr/>
        </p:nvSpPr>
        <p:spPr>
          <a:xfrm>
            <a:off x="6351937" y="4278001"/>
            <a:ext cx="3177345" cy="369332"/>
          </a:xfrm>
          <a:prstGeom prst="rect">
            <a:avLst/>
          </a:prstGeom>
          <a:noFill/>
        </p:spPr>
        <p:txBody>
          <a:bodyPr wrap="none" rtlCol="0">
            <a:spAutoFit/>
          </a:bodyPr>
          <a:lstStyle/>
          <a:p>
            <a:r>
              <a:rPr lang="en-GB" dirty="0"/>
              <a:t>PLACE YOUR KNEE ON THE BALL</a:t>
            </a:r>
          </a:p>
        </p:txBody>
      </p:sp>
      <p:sp>
        <p:nvSpPr>
          <p:cNvPr id="14" name="Isosceles Triangle 13">
            <a:extLst>
              <a:ext uri="{FF2B5EF4-FFF2-40B4-BE49-F238E27FC236}">
                <a16:creationId xmlns:a16="http://schemas.microsoft.com/office/drawing/2014/main" id="{C1951635-7D31-4865-8F05-DC773054D908}"/>
              </a:ext>
            </a:extLst>
          </p:cNvPr>
          <p:cNvSpPr/>
          <p:nvPr/>
        </p:nvSpPr>
        <p:spPr>
          <a:xfrm>
            <a:off x="4079216" y="3740544"/>
            <a:ext cx="375423" cy="420335"/>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7" name="Graphic 16" descr="Volleyball">
            <a:extLst>
              <a:ext uri="{FF2B5EF4-FFF2-40B4-BE49-F238E27FC236}">
                <a16:creationId xmlns:a16="http://schemas.microsoft.com/office/drawing/2014/main" id="{98CE50AA-B807-41AF-933C-2947E0C61AD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03951" y="2545026"/>
            <a:ext cx="914400" cy="914400"/>
          </a:xfrm>
          <a:prstGeom prst="rect">
            <a:avLst/>
          </a:prstGeom>
        </p:spPr>
      </p:pic>
      <p:pic>
        <p:nvPicPr>
          <p:cNvPr id="51" name="Graphic 50" descr="Volleyball">
            <a:extLst>
              <a:ext uri="{FF2B5EF4-FFF2-40B4-BE49-F238E27FC236}">
                <a16:creationId xmlns:a16="http://schemas.microsoft.com/office/drawing/2014/main" id="{6B9782D6-8446-4A40-B7BA-B4650704AAB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47520" y="2498033"/>
            <a:ext cx="914400" cy="914400"/>
          </a:xfrm>
          <a:prstGeom prst="rect">
            <a:avLst/>
          </a:prstGeom>
        </p:spPr>
      </p:pic>
      <p:pic>
        <p:nvPicPr>
          <p:cNvPr id="58" name="Graphic 57" descr="Volleyball">
            <a:extLst>
              <a:ext uri="{FF2B5EF4-FFF2-40B4-BE49-F238E27FC236}">
                <a16:creationId xmlns:a16="http://schemas.microsoft.com/office/drawing/2014/main" id="{C91E29B9-2D4A-4A53-8C6A-F6E0131BAF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347520" y="4579354"/>
            <a:ext cx="914400" cy="914400"/>
          </a:xfrm>
          <a:prstGeom prst="rect">
            <a:avLst/>
          </a:prstGeom>
        </p:spPr>
      </p:pic>
      <p:pic>
        <p:nvPicPr>
          <p:cNvPr id="59" name="Graphic 58" descr="Volleyball">
            <a:extLst>
              <a:ext uri="{FF2B5EF4-FFF2-40B4-BE49-F238E27FC236}">
                <a16:creationId xmlns:a16="http://schemas.microsoft.com/office/drawing/2014/main" id="{AAC87F74-B823-49F5-B611-4D56C0229BF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809728" y="4569839"/>
            <a:ext cx="914400" cy="914400"/>
          </a:xfrm>
          <a:prstGeom prst="rect">
            <a:avLst/>
          </a:prstGeom>
        </p:spPr>
      </p:pic>
      <p:sp>
        <p:nvSpPr>
          <p:cNvPr id="18" name="TextBox 17">
            <a:extLst>
              <a:ext uri="{FF2B5EF4-FFF2-40B4-BE49-F238E27FC236}">
                <a16:creationId xmlns:a16="http://schemas.microsoft.com/office/drawing/2014/main" id="{9B2264A7-3435-4D98-B05D-71F4C7AD36D9}"/>
              </a:ext>
            </a:extLst>
          </p:cNvPr>
          <p:cNvSpPr txBox="1"/>
          <p:nvPr/>
        </p:nvSpPr>
        <p:spPr>
          <a:xfrm>
            <a:off x="484374" y="1311964"/>
            <a:ext cx="1543989" cy="2031325"/>
          </a:xfrm>
          <a:prstGeom prst="rect">
            <a:avLst/>
          </a:prstGeom>
          <a:noFill/>
        </p:spPr>
        <p:txBody>
          <a:bodyPr wrap="square" rtlCol="0">
            <a:spAutoFit/>
          </a:bodyPr>
          <a:lstStyle/>
          <a:p>
            <a:pPr lvl="0"/>
            <a:r>
              <a:rPr lang="en-GB" i="1" u="sng" dirty="0"/>
              <a:t>AIM</a:t>
            </a:r>
          </a:p>
          <a:p>
            <a:pPr lvl="0"/>
            <a:r>
              <a:rPr lang="en-GB" i="1" dirty="0"/>
              <a:t>To explore how many different ways to score a goal</a:t>
            </a:r>
          </a:p>
          <a:p>
            <a:pPr lvl="0"/>
            <a:endParaRPr lang="en-GB" i="1" dirty="0"/>
          </a:p>
          <a:p>
            <a:pPr lvl="0"/>
            <a:endParaRPr lang="en-GB" dirty="0"/>
          </a:p>
        </p:txBody>
      </p:sp>
      <p:pic>
        <p:nvPicPr>
          <p:cNvPr id="19" name="Picture 18" descr="A picture containing clipart&#10;&#10;Description automatically generated">
            <a:extLst>
              <a:ext uri="{FF2B5EF4-FFF2-40B4-BE49-F238E27FC236}">
                <a16:creationId xmlns:a16="http://schemas.microsoft.com/office/drawing/2014/main" id="{0C2ADCD1-F33F-4C0D-A3D8-9662E07F978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1159093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55B236-C200-4975-95A1-52BCB4443B6F}"/>
              </a:ext>
            </a:extLst>
          </p:cNvPr>
          <p:cNvSpPr txBox="1"/>
          <p:nvPr/>
        </p:nvSpPr>
        <p:spPr>
          <a:xfrm>
            <a:off x="1061084" y="1843950"/>
            <a:ext cx="10069830" cy="3170099"/>
          </a:xfrm>
          <a:prstGeom prst="rect">
            <a:avLst/>
          </a:prstGeom>
          <a:noFill/>
        </p:spPr>
        <p:txBody>
          <a:bodyPr wrap="square" rtlCol="0">
            <a:spAutoFit/>
          </a:bodyPr>
          <a:lstStyle/>
          <a:p>
            <a:r>
              <a:rPr lang="en-GB" sz="2000" dirty="0">
                <a:latin typeface="Arial" panose="020B0604020202020204" pitchFamily="34" charset="0"/>
                <a:cs typeface="Arial" panose="020B0604020202020204" pitchFamily="34" charset="0"/>
              </a:rPr>
              <a:t>Ask the players why does inclusivity decrease win at all costs? </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Ask the players did they provide support for other players?</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Does our identity change when we are inclusive?</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Using the flipchart / white board for inspiration, ask the players to write one word that described their identity in the game of trust?</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With the aid of the players the facilitator can then add the words to the following chart:</a:t>
            </a:r>
          </a:p>
        </p:txBody>
      </p:sp>
      <p:pic>
        <p:nvPicPr>
          <p:cNvPr id="3" name="Picture 2" descr="A picture containing clipart&#10;&#10;Description automatically generated">
            <a:extLst>
              <a:ext uri="{FF2B5EF4-FFF2-40B4-BE49-F238E27FC236}">
                <a16:creationId xmlns:a16="http://schemas.microsoft.com/office/drawing/2014/main" id="{C1BDA9FF-5729-4729-8E0B-8E72BAC17B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
        <p:nvSpPr>
          <p:cNvPr id="4" name="TextBox 3">
            <a:extLst>
              <a:ext uri="{FF2B5EF4-FFF2-40B4-BE49-F238E27FC236}">
                <a16:creationId xmlns:a16="http://schemas.microsoft.com/office/drawing/2014/main" id="{F7B9CFA3-76C8-4B86-8111-FA09EA9BF919}"/>
              </a:ext>
            </a:extLst>
          </p:cNvPr>
          <p:cNvSpPr txBox="1"/>
          <p:nvPr/>
        </p:nvSpPr>
        <p:spPr>
          <a:xfrm>
            <a:off x="4418713" y="544294"/>
            <a:ext cx="3354573"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EVALUATION</a:t>
            </a:r>
          </a:p>
        </p:txBody>
      </p:sp>
    </p:spTree>
    <p:extLst>
      <p:ext uri="{BB962C8B-B14F-4D97-AF65-F5344CB8AC3E}">
        <p14:creationId xmlns:p14="http://schemas.microsoft.com/office/powerpoint/2010/main" val="3819646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6602A0D-DEC9-4CDD-A1D2-4B4F4A87EFA9}"/>
              </a:ext>
            </a:extLst>
          </p:cNvPr>
          <p:cNvGraphicFramePr>
            <a:graphicFrameLocks noGrp="1"/>
          </p:cNvGraphicFramePr>
          <p:nvPr>
            <p:extLst>
              <p:ext uri="{D42A27DB-BD31-4B8C-83A1-F6EECF244321}">
                <p14:modId xmlns:p14="http://schemas.microsoft.com/office/powerpoint/2010/main" val="3267706805"/>
              </p:ext>
            </p:extLst>
          </p:nvPr>
        </p:nvGraphicFramePr>
        <p:xfrm>
          <a:off x="1308296" y="618979"/>
          <a:ext cx="9762978" cy="4328405"/>
        </p:xfrm>
        <a:graphic>
          <a:graphicData uri="http://schemas.openxmlformats.org/drawingml/2006/table">
            <a:tbl>
              <a:tblPr firstRow="1" firstCol="1" bandRow="1">
                <a:tableStyleId>{5C22544A-7EE6-4342-B048-85BDC9FD1C3A}</a:tableStyleId>
              </a:tblPr>
              <a:tblGrid>
                <a:gridCol w="2175032">
                  <a:extLst>
                    <a:ext uri="{9D8B030D-6E8A-4147-A177-3AD203B41FA5}">
                      <a16:colId xmlns:a16="http://schemas.microsoft.com/office/drawing/2014/main" val="822754604"/>
                    </a:ext>
                  </a:extLst>
                </a:gridCol>
                <a:gridCol w="2442920">
                  <a:extLst>
                    <a:ext uri="{9D8B030D-6E8A-4147-A177-3AD203B41FA5}">
                      <a16:colId xmlns:a16="http://schemas.microsoft.com/office/drawing/2014/main" val="1718332122"/>
                    </a:ext>
                  </a:extLst>
                </a:gridCol>
                <a:gridCol w="2527059">
                  <a:extLst>
                    <a:ext uri="{9D8B030D-6E8A-4147-A177-3AD203B41FA5}">
                      <a16:colId xmlns:a16="http://schemas.microsoft.com/office/drawing/2014/main" val="502281854"/>
                    </a:ext>
                  </a:extLst>
                </a:gridCol>
                <a:gridCol w="2617967">
                  <a:extLst>
                    <a:ext uri="{9D8B030D-6E8A-4147-A177-3AD203B41FA5}">
                      <a16:colId xmlns:a16="http://schemas.microsoft.com/office/drawing/2014/main" val="135992727"/>
                    </a:ext>
                  </a:extLst>
                </a:gridCol>
              </a:tblGrid>
              <a:tr h="179225">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SENSES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VISIBLE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STEREOTYPES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INVISIBLE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extLst>
                  <a:ext uri="{0D108BD9-81ED-4DB2-BD59-A6C34878D82A}">
                    <a16:rowId xmlns:a16="http://schemas.microsoft.com/office/drawing/2014/main" val="1198061494"/>
                  </a:ext>
                </a:extLst>
              </a:tr>
              <a:tr h="4116696">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Listening: accents, tone, inflexions.</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Smell: sweet, harsh, pleasant.</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Touch: strong, soft, rough.</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Hair colour / style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Eye colour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Skin colour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Height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Weight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Attire / Choice of clothing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Age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Religion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Gender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Abilities / disabilities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Job / school we attend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Personality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Likes and dislikes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Hopes and fears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Strengths and weaknesses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Family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Friendships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Where we live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Where our parents are from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Hobbies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Favourite school subject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Life experiences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Nationality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Ethnicity or family background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Morals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Interests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Languages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Habits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Communities / groups</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extLst>
                  <a:ext uri="{0D108BD9-81ED-4DB2-BD59-A6C34878D82A}">
                    <a16:rowId xmlns:a16="http://schemas.microsoft.com/office/drawing/2014/main" val="362650809"/>
                  </a:ext>
                </a:extLst>
              </a:tr>
            </a:tbl>
          </a:graphicData>
        </a:graphic>
      </p:graphicFrame>
      <p:sp>
        <p:nvSpPr>
          <p:cNvPr id="4" name="TextBox 3">
            <a:extLst>
              <a:ext uri="{FF2B5EF4-FFF2-40B4-BE49-F238E27FC236}">
                <a16:creationId xmlns:a16="http://schemas.microsoft.com/office/drawing/2014/main" id="{83842994-639E-4F7A-9D97-7B547B8B8B78}"/>
              </a:ext>
            </a:extLst>
          </p:cNvPr>
          <p:cNvSpPr txBox="1"/>
          <p:nvPr/>
        </p:nvSpPr>
        <p:spPr>
          <a:xfrm rot="20328006">
            <a:off x="3122442" y="2644169"/>
            <a:ext cx="5078437" cy="1569660"/>
          </a:xfrm>
          <a:prstGeom prst="rect">
            <a:avLst/>
          </a:prstGeom>
          <a:noFill/>
        </p:spPr>
        <p:txBody>
          <a:bodyPr wrap="square" rtlCol="0">
            <a:spAutoFit/>
          </a:bodyPr>
          <a:lstStyle/>
          <a:p>
            <a:r>
              <a:rPr lang="en-GB" sz="9600" dirty="0"/>
              <a:t>EXAMPLE</a:t>
            </a:r>
          </a:p>
        </p:txBody>
      </p:sp>
      <p:pic>
        <p:nvPicPr>
          <p:cNvPr id="6" name="Picture 5" descr="A picture containing clipart&#10;&#10;Description automatically generated">
            <a:extLst>
              <a:ext uri="{FF2B5EF4-FFF2-40B4-BE49-F238E27FC236}">
                <a16:creationId xmlns:a16="http://schemas.microsoft.com/office/drawing/2014/main" id="{C2D3B429-5BD4-47CB-886E-10CB9233A5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569137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48694E3-E21B-4847-89B5-8B8B6DE375F1}"/>
              </a:ext>
            </a:extLst>
          </p:cNvPr>
          <p:cNvSpPr/>
          <p:nvPr/>
        </p:nvSpPr>
        <p:spPr>
          <a:xfrm>
            <a:off x="1190185" y="2151727"/>
            <a:ext cx="9811630" cy="2554545"/>
          </a:xfrm>
          <a:prstGeom prst="rect">
            <a:avLst/>
          </a:prstGeom>
        </p:spPr>
        <p:txBody>
          <a:bodyPr wrap="square">
            <a:spAutoFit/>
          </a:bodyPr>
          <a:lstStyle/>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Size of play area / grids; adaptable to number of participants / ability / indoor / outdoor</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Keep it fun – brief introduction</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Every player actively involved</a:t>
            </a:r>
          </a:p>
          <a:p>
            <a:pPr marL="457200" indent="-457200">
              <a:buFont typeface="Arial" panose="020B0604020202020204" pitchFamily="34" charset="0"/>
              <a:buChar char="•"/>
            </a:pPr>
            <a:r>
              <a:rPr lang="en-GB" sz="3200" dirty="0">
                <a:latin typeface="Arial" panose="020B0604020202020204" pitchFamily="34" charset="0"/>
                <a:cs typeface="Arial" panose="020B0604020202020204" pitchFamily="34" charset="0"/>
              </a:rPr>
              <a:t>Switch roles of participants after two constants</a:t>
            </a:r>
          </a:p>
        </p:txBody>
      </p:sp>
      <p:pic>
        <p:nvPicPr>
          <p:cNvPr id="3" name="Picture 2" descr="A picture containing clipart&#10;&#10;Description automatically generated">
            <a:extLst>
              <a:ext uri="{FF2B5EF4-FFF2-40B4-BE49-F238E27FC236}">
                <a16:creationId xmlns:a16="http://schemas.microsoft.com/office/drawing/2014/main" id="{0B86D5C9-EBED-40D4-A32D-608F4615E5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
        <p:nvSpPr>
          <p:cNvPr id="4" name="TextBox 3">
            <a:extLst>
              <a:ext uri="{FF2B5EF4-FFF2-40B4-BE49-F238E27FC236}">
                <a16:creationId xmlns:a16="http://schemas.microsoft.com/office/drawing/2014/main" id="{E035037D-E4B1-41D0-94F0-A4668365870C}"/>
              </a:ext>
            </a:extLst>
          </p:cNvPr>
          <p:cNvSpPr txBox="1"/>
          <p:nvPr/>
        </p:nvSpPr>
        <p:spPr>
          <a:xfrm>
            <a:off x="3531163" y="544294"/>
            <a:ext cx="5129674"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TIPS TO EDUCATOR</a:t>
            </a:r>
          </a:p>
        </p:txBody>
      </p:sp>
    </p:spTree>
    <p:extLst>
      <p:ext uri="{BB962C8B-B14F-4D97-AF65-F5344CB8AC3E}">
        <p14:creationId xmlns:p14="http://schemas.microsoft.com/office/powerpoint/2010/main" val="18252799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man&#10;&#10;Description automatically generated">
            <a:extLst>
              <a:ext uri="{FF2B5EF4-FFF2-40B4-BE49-F238E27FC236}">
                <a16:creationId xmlns:a16="http://schemas.microsoft.com/office/drawing/2014/main" id="{431C4A1F-4066-4F1F-BF88-9DF423CB0F6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78632" y="832925"/>
            <a:ext cx="7401575" cy="5192149"/>
          </a:xfrm>
          <a:prstGeom prst="rect">
            <a:avLst/>
          </a:prstGeom>
        </p:spPr>
      </p:pic>
      <p:sp>
        <p:nvSpPr>
          <p:cNvPr id="2" name="TextBox 1">
            <a:extLst>
              <a:ext uri="{FF2B5EF4-FFF2-40B4-BE49-F238E27FC236}">
                <a16:creationId xmlns:a16="http://schemas.microsoft.com/office/drawing/2014/main" id="{5513B8A8-6F20-459A-B424-2513C8CB407E}"/>
              </a:ext>
            </a:extLst>
          </p:cNvPr>
          <p:cNvSpPr txBox="1"/>
          <p:nvPr/>
        </p:nvSpPr>
        <p:spPr>
          <a:xfrm>
            <a:off x="1409390" y="849924"/>
            <a:ext cx="1514069" cy="923330"/>
          </a:xfrm>
          <a:prstGeom prst="rect">
            <a:avLst/>
          </a:prstGeom>
          <a:noFill/>
        </p:spPr>
        <p:txBody>
          <a:bodyPr wrap="none" rtlCol="0">
            <a:spAutoFit/>
          </a:bodyPr>
          <a:lstStyle/>
          <a:p>
            <a:pPr algn="ctr"/>
            <a:r>
              <a:rPr lang="en-GB" dirty="0">
                <a:latin typeface="Arial" panose="020B0604020202020204" pitchFamily="34" charset="0"/>
                <a:cs typeface="Arial" panose="020B0604020202020204" pitchFamily="34" charset="0"/>
              </a:rPr>
              <a:t>THE GAME</a:t>
            </a:r>
          </a:p>
          <a:p>
            <a:pPr algn="ctr"/>
            <a:r>
              <a:rPr lang="en-GB" dirty="0">
                <a:latin typeface="Arial" panose="020B0604020202020204" pitchFamily="34" charset="0"/>
                <a:cs typeface="Arial" panose="020B0604020202020204" pitchFamily="34" charset="0"/>
              </a:rPr>
              <a:t>OR </a:t>
            </a:r>
          </a:p>
          <a:p>
            <a:pPr algn="ctr"/>
            <a:r>
              <a:rPr lang="en-GB" dirty="0">
                <a:latin typeface="Arial" panose="020B0604020202020204" pitchFamily="34" charset="0"/>
                <a:cs typeface="Arial" panose="020B0604020202020204" pitchFamily="34" charset="0"/>
              </a:rPr>
              <a:t>THE MATCH</a:t>
            </a:r>
          </a:p>
        </p:txBody>
      </p:sp>
      <p:sp>
        <p:nvSpPr>
          <p:cNvPr id="3" name="TextBox 2">
            <a:extLst>
              <a:ext uri="{FF2B5EF4-FFF2-40B4-BE49-F238E27FC236}">
                <a16:creationId xmlns:a16="http://schemas.microsoft.com/office/drawing/2014/main" id="{3D22F621-A5E3-4677-921B-618A298FF5CB}"/>
              </a:ext>
            </a:extLst>
          </p:cNvPr>
          <p:cNvSpPr txBox="1"/>
          <p:nvPr/>
        </p:nvSpPr>
        <p:spPr>
          <a:xfrm>
            <a:off x="309489" y="1951671"/>
            <a:ext cx="3713871" cy="3693319"/>
          </a:xfrm>
          <a:prstGeom prst="rect">
            <a:avLst/>
          </a:prstGeom>
          <a:noFill/>
        </p:spPr>
        <p:txBody>
          <a:bodyPr wrap="square" rtlCol="0">
            <a:spAutoFit/>
          </a:bodyPr>
          <a:lstStyle/>
          <a:p>
            <a:pPr lvl="0"/>
            <a:r>
              <a:rPr lang="en-GB" i="1" u="sng" dirty="0">
                <a:latin typeface="Arial" panose="020B0604020202020204" pitchFamily="34" charset="0"/>
                <a:cs typeface="Arial" panose="020B0604020202020204" pitchFamily="34" charset="0"/>
              </a:rPr>
              <a:t>AIM</a:t>
            </a:r>
          </a:p>
          <a:p>
            <a:pPr lvl="0"/>
            <a:r>
              <a:rPr lang="en-GB" i="1" dirty="0">
                <a:latin typeface="Arial" panose="020B0604020202020204" pitchFamily="34" charset="0"/>
                <a:cs typeface="Arial" panose="020B0604020202020204" pitchFamily="34" charset="0"/>
              </a:rPr>
              <a:t>To think about competition and its impact on individual’s identity</a:t>
            </a:r>
            <a:endParaRPr lang="en-GB" dirty="0">
              <a:latin typeface="Arial" panose="020B0604020202020204" pitchFamily="34" charset="0"/>
              <a:cs typeface="Arial" panose="020B0604020202020204" pitchFamily="34" charset="0"/>
            </a:endParaRPr>
          </a:p>
          <a:p>
            <a:pPr lvl="0"/>
            <a:r>
              <a:rPr lang="en-GB" i="1" dirty="0">
                <a:latin typeface="Arial" panose="020B0604020202020204" pitchFamily="34" charset="0"/>
                <a:cs typeface="Arial" panose="020B0604020202020204" pitchFamily="34" charset="0"/>
              </a:rPr>
              <a:t>To consider how prejudice through play escalates and forms a hostile identity</a:t>
            </a:r>
            <a:endParaRPr lang="en-GB" dirty="0">
              <a:latin typeface="Arial" panose="020B0604020202020204" pitchFamily="34" charset="0"/>
              <a:cs typeface="Arial" panose="020B0604020202020204" pitchFamily="34" charset="0"/>
            </a:endParaRPr>
          </a:p>
          <a:p>
            <a:pPr lvl="0"/>
            <a:r>
              <a:rPr lang="en-GB" i="1" dirty="0">
                <a:latin typeface="Arial" panose="020B0604020202020204" pitchFamily="34" charset="0"/>
                <a:cs typeface="Arial" panose="020B0604020202020204" pitchFamily="34" charset="0"/>
              </a:rPr>
              <a:t>To consider your role in preventing the escalation of hate through play</a:t>
            </a:r>
            <a:endParaRPr lang="en-GB" dirty="0">
              <a:latin typeface="Arial" panose="020B0604020202020204" pitchFamily="34" charset="0"/>
              <a:cs typeface="Arial" panose="020B0604020202020204" pitchFamily="34" charset="0"/>
            </a:endParaRPr>
          </a:p>
          <a:p>
            <a:pPr lvl="0"/>
            <a:r>
              <a:rPr lang="en-GB" i="1" dirty="0">
                <a:latin typeface="Arial" panose="020B0604020202020204" pitchFamily="34" charset="0"/>
                <a:cs typeface="Arial" panose="020B0604020202020204" pitchFamily="34" charset="0"/>
              </a:rPr>
              <a:t>To consider what can be done to present hostile attitudes / win at all cost</a:t>
            </a:r>
            <a:endParaRPr lang="en-GB" dirty="0">
              <a:latin typeface="Arial" panose="020B0604020202020204" pitchFamily="34" charset="0"/>
              <a:cs typeface="Arial" panose="020B0604020202020204" pitchFamily="34" charset="0"/>
            </a:endParaRPr>
          </a:p>
          <a:p>
            <a:pPr lvl="0"/>
            <a:r>
              <a:rPr lang="en-GB" i="1" dirty="0">
                <a:latin typeface="Arial" panose="020B0604020202020204" pitchFamily="34" charset="0"/>
                <a:cs typeface="Arial" panose="020B0604020202020204" pitchFamily="34" charset="0"/>
              </a:rPr>
              <a:t>To consider at what point does the game turn into a match</a:t>
            </a:r>
            <a:endParaRPr lang="en-GB" dirty="0">
              <a:effectLst/>
              <a:latin typeface="Arial" panose="020B0604020202020204" pitchFamily="34" charset="0"/>
              <a:cs typeface="Arial" panose="020B0604020202020204" pitchFamily="34" charset="0"/>
            </a:endParaRPr>
          </a:p>
        </p:txBody>
      </p:sp>
      <p:pic>
        <p:nvPicPr>
          <p:cNvPr id="6" name="Picture 5" descr="A picture containing clipart&#10;&#10;Description automatically generated">
            <a:extLst>
              <a:ext uri="{FF2B5EF4-FFF2-40B4-BE49-F238E27FC236}">
                <a16:creationId xmlns:a16="http://schemas.microsoft.com/office/drawing/2014/main" id="{FB8DCBB1-08D0-4872-A73C-9B60A25160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161410081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0EDCAAC-B18C-4EA0-8AFC-AC6469A14ABE}"/>
              </a:ext>
            </a:extLst>
          </p:cNvPr>
          <p:cNvSpPr txBox="1"/>
          <p:nvPr/>
        </p:nvSpPr>
        <p:spPr>
          <a:xfrm>
            <a:off x="1072514" y="2136338"/>
            <a:ext cx="10046969" cy="2862322"/>
          </a:xfrm>
          <a:prstGeom prst="rect">
            <a:avLst/>
          </a:prstGeom>
          <a:noFill/>
        </p:spPr>
        <p:txBody>
          <a:bodyPr wrap="square" rtlCol="0">
            <a:spAutoFit/>
          </a:bodyPr>
          <a:lstStyle/>
          <a:p>
            <a:r>
              <a:rPr lang="en-GB" i="1" dirty="0">
                <a:latin typeface="Arial" panose="020B0604020202020204" pitchFamily="34" charset="0"/>
                <a:cs typeface="Arial" panose="020B0604020202020204" pitchFamily="34" charset="0"/>
              </a:rPr>
              <a:t>Ask the players why does inclusivity decrease win at all costs?</a:t>
            </a:r>
          </a:p>
          <a:p>
            <a:r>
              <a:rPr lang="en-GB" i="1" dirty="0">
                <a:latin typeface="Arial" panose="020B0604020202020204" pitchFamily="34" charset="0"/>
                <a:cs typeface="Arial" panose="020B0604020202020204" pitchFamily="34" charset="0"/>
              </a:rPr>
              <a:t> </a:t>
            </a:r>
          </a:p>
          <a:p>
            <a:r>
              <a:rPr lang="en-GB" i="1" dirty="0">
                <a:latin typeface="Arial" panose="020B0604020202020204" pitchFamily="34" charset="0"/>
                <a:cs typeface="Arial" panose="020B0604020202020204" pitchFamily="34" charset="0"/>
              </a:rPr>
              <a:t>Ask the players did they provide support for other players?</a:t>
            </a:r>
          </a:p>
          <a:p>
            <a:endParaRPr lang="en-GB" i="1" dirty="0">
              <a:latin typeface="Arial" panose="020B0604020202020204" pitchFamily="34" charset="0"/>
              <a:cs typeface="Arial" panose="020B0604020202020204" pitchFamily="34" charset="0"/>
            </a:endParaRPr>
          </a:p>
          <a:p>
            <a:r>
              <a:rPr lang="en-GB" i="1" dirty="0">
                <a:latin typeface="Arial" panose="020B0604020202020204" pitchFamily="34" charset="0"/>
                <a:cs typeface="Arial" panose="020B0604020202020204" pitchFamily="34" charset="0"/>
              </a:rPr>
              <a:t>Does our identity change when we are participating in game play or match play?</a:t>
            </a:r>
          </a:p>
          <a:p>
            <a:endParaRPr lang="en-GB" i="1" dirty="0">
              <a:latin typeface="Arial" panose="020B0604020202020204" pitchFamily="34" charset="0"/>
              <a:cs typeface="Arial" panose="020B0604020202020204" pitchFamily="34" charset="0"/>
            </a:endParaRPr>
          </a:p>
          <a:p>
            <a:r>
              <a:rPr lang="en-GB" i="1" dirty="0">
                <a:latin typeface="Arial" panose="020B0604020202020204" pitchFamily="34" charset="0"/>
                <a:cs typeface="Arial" panose="020B0604020202020204" pitchFamily="34" charset="0"/>
              </a:rPr>
              <a:t>Using the flipchart / white board for inspiration, ask the players to write one word that described their identity in the game of trust?</a:t>
            </a:r>
          </a:p>
          <a:p>
            <a:endParaRPr lang="en-GB" i="1" dirty="0">
              <a:latin typeface="Arial" panose="020B0604020202020204" pitchFamily="34" charset="0"/>
              <a:cs typeface="Arial" panose="020B0604020202020204" pitchFamily="34" charset="0"/>
            </a:endParaRPr>
          </a:p>
          <a:p>
            <a:r>
              <a:rPr lang="en-GB" i="1" dirty="0">
                <a:latin typeface="Arial" panose="020B0604020202020204" pitchFamily="34" charset="0"/>
                <a:cs typeface="Arial" panose="020B0604020202020204" pitchFamily="34" charset="0"/>
              </a:rPr>
              <a:t>With the aid of the players the facilitator can then add the words to the following chart:</a:t>
            </a:r>
          </a:p>
        </p:txBody>
      </p:sp>
      <p:pic>
        <p:nvPicPr>
          <p:cNvPr id="3" name="Picture 2" descr="A picture containing clipart&#10;&#10;Description automatically generated">
            <a:extLst>
              <a:ext uri="{FF2B5EF4-FFF2-40B4-BE49-F238E27FC236}">
                <a16:creationId xmlns:a16="http://schemas.microsoft.com/office/drawing/2014/main" id="{99F89F19-159A-41A1-9DFD-16891486ED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
        <p:nvSpPr>
          <p:cNvPr id="5" name="TextBox 4">
            <a:extLst>
              <a:ext uri="{FF2B5EF4-FFF2-40B4-BE49-F238E27FC236}">
                <a16:creationId xmlns:a16="http://schemas.microsoft.com/office/drawing/2014/main" id="{A96B08F4-0944-40C2-B556-47E56A87A449}"/>
              </a:ext>
            </a:extLst>
          </p:cNvPr>
          <p:cNvSpPr txBox="1"/>
          <p:nvPr/>
        </p:nvSpPr>
        <p:spPr>
          <a:xfrm>
            <a:off x="4418713" y="544294"/>
            <a:ext cx="3354573" cy="707886"/>
          </a:xfrm>
          <a:prstGeom prst="rect">
            <a:avLst/>
          </a:prstGeom>
          <a:noFill/>
        </p:spPr>
        <p:txBody>
          <a:bodyPr wrap="none" rtlCol="0">
            <a:spAutoFit/>
          </a:bodyPr>
          <a:lstStyle/>
          <a:p>
            <a:r>
              <a:rPr lang="en-GB" sz="4000">
                <a:latin typeface="Arial" panose="020B0604020202020204" pitchFamily="34" charset="0"/>
                <a:cs typeface="Arial" panose="020B0604020202020204" pitchFamily="34" charset="0"/>
              </a:rPr>
              <a:t>EVALUATION</a:t>
            </a:r>
            <a:endParaRPr lang="en-GB" sz="4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5112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76602A0D-DEC9-4CDD-A1D2-4B4F4A87EFA9}"/>
              </a:ext>
            </a:extLst>
          </p:cNvPr>
          <p:cNvGraphicFramePr>
            <a:graphicFrameLocks noGrp="1"/>
          </p:cNvGraphicFramePr>
          <p:nvPr>
            <p:extLst>
              <p:ext uri="{D42A27DB-BD31-4B8C-83A1-F6EECF244321}">
                <p14:modId xmlns:p14="http://schemas.microsoft.com/office/powerpoint/2010/main" val="3159632054"/>
              </p:ext>
            </p:extLst>
          </p:nvPr>
        </p:nvGraphicFramePr>
        <p:xfrm>
          <a:off x="1308296" y="618979"/>
          <a:ext cx="9762978" cy="4240780"/>
        </p:xfrm>
        <a:graphic>
          <a:graphicData uri="http://schemas.openxmlformats.org/drawingml/2006/table">
            <a:tbl>
              <a:tblPr firstRow="1" firstCol="1" bandRow="1">
                <a:tableStyleId>{5C22544A-7EE6-4342-B048-85BDC9FD1C3A}</a:tableStyleId>
              </a:tblPr>
              <a:tblGrid>
                <a:gridCol w="2175032">
                  <a:extLst>
                    <a:ext uri="{9D8B030D-6E8A-4147-A177-3AD203B41FA5}">
                      <a16:colId xmlns:a16="http://schemas.microsoft.com/office/drawing/2014/main" val="822754604"/>
                    </a:ext>
                  </a:extLst>
                </a:gridCol>
                <a:gridCol w="2442920">
                  <a:extLst>
                    <a:ext uri="{9D8B030D-6E8A-4147-A177-3AD203B41FA5}">
                      <a16:colId xmlns:a16="http://schemas.microsoft.com/office/drawing/2014/main" val="1718332122"/>
                    </a:ext>
                  </a:extLst>
                </a:gridCol>
                <a:gridCol w="2527059">
                  <a:extLst>
                    <a:ext uri="{9D8B030D-6E8A-4147-A177-3AD203B41FA5}">
                      <a16:colId xmlns:a16="http://schemas.microsoft.com/office/drawing/2014/main" val="502281854"/>
                    </a:ext>
                  </a:extLst>
                </a:gridCol>
                <a:gridCol w="2617967">
                  <a:extLst>
                    <a:ext uri="{9D8B030D-6E8A-4147-A177-3AD203B41FA5}">
                      <a16:colId xmlns:a16="http://schemas.microsoft.com/office/drawing/2014/main" val="135992727"/>
                    </a:ext>
                  </a:extLst>
                </a:gridCol>
              </a:tblGrid>
              <a:tr h="175410">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SENSES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VISIBLE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STEREOTYPES</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400" dirty="0">
                          <a:effectLst/>
                          <a:latin typeface="Arial" panose="020B0604020202020204" pitchFamily="34" charset="0"/>
                          <a:cs typeface="Arial" panose="020B0604020202020204" pitchFamily="34" charset="0"/>
                        </a:rPr>
                        <a:t>INVISIBLE</a:t>
                      </a:r>
                      <a:endParaRPr lang="en-GB" sz="12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extLst>
                  <a:ext uri="{0D108BD9-81ED-4DB2-BD59-A6C34878D82A}">
                    <a16:rowId xmlns:a16="http://schemas.microsoft.com/office/drawing/2014/main" val="1198061494"/>
                  </a:ext>
                </a:extLst>
              </a:tr>
              <a:tr h="4029071">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Listening: accents, tone, inflexions.</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Smell: sweet, harsh, pleasant.</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Touch: strong, soft, rough.</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Hair colour / style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Eye colour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Skin colour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Height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Weight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Attire / Choice of clothing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Age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Religion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Gender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Abilities / disabilities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Job / school we attend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tc>
                  <a:txBody>
                    <a:bodyPr/>
                    <a:lstStyle/>
                    <a:p>
                      <a:pPr>
                        <a:lnSpc>
                          <a:spcPct val="107000"/>
                        </a:lnSpc>
                        <a:spcAft>
                          <a:spcPts val="0"/>
                        </a:spcAft>
                      </a:pPr>
                      <a:r>
                        <a:rPr lang="en-GB" sz="1200" dirty="0">
                          <a:effectLst/>
                          <a:latin typeface="Arial" panose="020B0604020202020204" pitchFamily="34" charset="0"/>
                          <a:cs typeface="Arial" panose="020B0604020202020204" pitchFamily="34" charset="0"/>
                        </a:rPr>
                        <a: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Personality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Likes and dislikes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Hopes and fears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Strengths and weaknesses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Family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Friendships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Where we live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Where our parents are from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Hobbies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Favourite school subject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Life experiences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Nationality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Ethnicity or family background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Morals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Interests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Languages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Habits </a:t>
                      </a:r>
                      <a:endParaRPr lang="en-GB" sz="1100" dirty="0">
                        <a:effectLst/>
                        <a:latin typeface="Arial" panose="020B0604020202020204" pitchFamily="34" charset="0"/>
                        <a:cs typeface="Arial" panose="020B0604020202020204" pitchFamily="34" charset="0"/>
                      </a:endParaRPr>
                    </a:p>
                    <a:p>
                      <a:pPr>
                        <a:lnSpc>
                          <a:spcPct val="107000"/>
                        </a:lnSpc>
                        <a:spcAft>
                          <a:spcPts val="0"/>
                        </a:spcAft>
                      </a:pPr>
                      <a:r>
                        <a:rPr lang="en-GB" sz="1200" dirty="0">
                          <a:effectLst/>
                          <a:latin typeface="Arial" panose="020B0604020202020204" pitchFamily="34" charset="0"/>
                          <a:cs typeface="Arial" panose="020B0604020202020204" pitchFamily="34" charset="0"/>
                        </a:rPr>
                        <a:t>Communities / groups</a:t>
                      </a:r>
                      <a:endParaRPr lang="en-GB" sz="1100" dirty="0">
                        <a:effectLst/>
                        <a:latin typeface="Arial" panose="020B0604020202020204" pitchFamily="34" charset="0"/>
                        <a:ea typeface="Calibri" panose="020F0502020204030204" pitchFamily="34" charset="0"/>
                        <a:cs typeface="Arial" panose="020B0604020202020204" pitchFamily="34" charset="0"/>
                      </a:endParaRPr>
                    </a:p>
                  </a:txBody>
                  <a:tcPr marL="66551" marR="66551" marT="0" marB="0"/>
                </a:tc>
                <a:extLst>
                  <a:ext uri="{0D108BD9-81ED-4DB2-BD59-A6C34878D82A}">
                    <a16:rowId xmlns:a16="http://schemas.microsoft.com/office/drawing/2014/main" val="362650809"/>
                  </a:ext>
                </a:extLst>
              </a:tr>
            </a:tbl>
          </a:graphicData>
        </a:graphic>
      </p:graphicFrame>
      <p:sp>
        <p:nvSpPr>
          <p:cNvPr id="4" name="TextBox 3">
            <a:extLst>
              <a:ext uri="{FF2B5EF4-FFF2-40B4-BE49-F238E27FC236}">
                <a16:creationId xmlns:a16="http://schemas.microsoft.com/office/drawing/2014/main" id="{83842994-639E-4F7A-9D97-7B547B8B8B78}"/>
              </a:ext>
            </a:extLst>
          </p:cNvPr>
          <p:cNvSpPr txBox="1"/>
          <p:nvPr/>
        </p:nvSpPr>
        <p:spPr>
          <a:xfrm rot="20328006">
            <a:off x="3168161" y="2511962"/>
            <a:ext cx="5078437" cy="1569660"/>
          </a:xfrm>
          <a:prstGeom prst="rect">
            <a:avLst/>
          </a:prstGeom>
          <a:noFill/>
        </p:spPr>
        <p:txBody>
          <a:bodyPr wrap="square" rtlCol="0">
            <a:spAutoFit/>
          </a:bodyPr>
          <a:lstStyle/>
          <a:p>
            <a:r>
              <a:rPr lang="en-GB" sz="9600" dirty="0"/>
              <a:t>EXAMPLE</a:t>
            </a:r>
          </a:p>
        </p:txBody>
      </p:sp>
      <p:sp>
        <p:nvSpPr>
          <p:cNvPr id="5" name="TextBox 4">
            <a:extLst>
              <a:ext uri="{FF2B5EF4-FFF2-40B4-BE49-F238E27FC236}">
                <a16:creationId xmlns:a16="http://schemas.microsoft.com/office/drawing/2014/main" id="{4D728946-8935-48A2-883C-727E5678FE50}"/>
              </a:ext>
            </a:extLst>
          </p:cNvPr>
          <p:cNvSpPr txBox="1"/>
          <p:nvPr/>
        </p:nvSpPr>
        <p:spPr>
          <a:xfrm>
            <a:off x="5469385" y="249647"/>
            <a:ext cx="1253228" cy="369332"/>
          </a:xfrm>
          <a:prstGeom prst="rect">
            <a:avLst/>
          </a:prstGeom>
          <a:noFill/>
        </p:spPr>
        <p:txBody>
          <a:bodyPr wrap="none" rtlCol="0">
            <a:spAutoFit/>
          </a:bodyPr>
          <a:lstStyle/>
          <a:p>
            <a:r>
              <a:rPr lang="en-GB" dirty="0"/>
              <a:t>FLIP CHART</a:t>
            </a:r>
          </a:p>
        </p:txBody>
      </p:sp>
      <p:pic>
        <p:nvPicPr>
          <p:cNvPr id="6" name="Picture 5" descr="A picture containing clipart&#10;&#10;Description automatically generated">
            <a:extLst>
              <a:ext uri="{FF2B5EF4-FFF2-40B4-BE49-F238E27FC236}">
                <a16:creationId xmlns:a16="http://schemas.microsoft.com/office/drawing/2014/main" id="{6E371899-2358-4C1B-A7E4-436C3067986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1505406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DBB383BD-975B-4F4D-AFB0-91C68EBF5FA7}"/>
              </a:ext>
            </a:extLst>
          </p:cNvPr>
          <p:cNvSpPr txBox="1"/>
          <p:nvPr/>
        </p:nvSpPr>
        <p:spPr>
          <a:xfrm>
            <a:off x="1177568" y="2736502"/>
            <a:ext cx="9040852" cy="1384995"/>
          </a:xfrm>
          <a:prstGeom prst="rect">
            <a:avLst/>
          </a:prstGeom>
          <a:noFill/>
        </p:spPr>
        <p:txBody>
          <a:bodyPr wrap="square" rtlCol="0">
            <a:spAutoFit/>
          </a:bodyPr>
          <a:lstStyle/>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Consider size of play area </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Keep it fun – brief introduction</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Every player actively involved</a:t>
            </a:r>
          </a:p>
        </p:txBody>
      </p:sp>
      <p:pic>
        <p:nvPicPr>
          <p:cNvPr id="3" name="Picture 2" descr="A picture containing clipart&#10;&#10;Description automatically generated">
            <a:extLst>
              <a:ext uri="{FF2B5EF4-FFF2-40B4-BE49-F238E27FC236}">
                <a16:creationId xmlns:a16="http://schemas.microsoft.com/office/drawing/2014/main" id="{C3B1CD31-07F9-414F-BAB3-FC46A3F84B6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
        <p:nvSpPr>
          <p:cNvPr id="4" name="TextBox 3">
            <a:extLst>
              <a:ext uri="{FF2B5EF4-FFF2-40B4-BE49-F238E27FC236}">
                <a16:creationId xmlns:a16="http://schemas.microsoft.com/office/drawing/2014/main" id="{D77A0E3F-B9C3-4C11-B991-C0E70BDFE2D1}"/>
              </a:ext>
            </a:extLst>
          </p:cNvPr>
          <p:cNvSpPr txBox="1"/>
          <p:nvPr/>
        </p:nvSpPr>
        <p:spPr>
          <a:xfrm>
            <a:off x="3531163" y="544294"/>
            <a:ext cx="5129674"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TIPS TO EDUCATOR</a:t>
            </a:r>
          </a:p>
        </p:txBody>
      </p:sp>
    </p:spTree>
    <p:extLst>
      <p:ext uri="{BB962C8B-B14F-4D97-AF65-F5344CB8AC3E}">
        <p14:creationId xmlns:p14="http://schemas.microsoft.com/office/powerpoint/2010/main" val="9585521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40CFD51-E153-487A-BF5F-7FAE3FF7BF42}"/>
              </a:ext>
            </a:extLst>
          </p:cNvPr>
          <p:cNvSpPr txBox="1"/>
          <p:nvPr/>
        </p:nvSpPr>
        <p:spPr>
          <a:xfrm>
            <a:off x="868681" y="1144304"/>
            <a:ext cx="10672918" cy="3301288"/>
          </a:xfrm>
          <a:prstGeom prst="rect">
            <a:avLst/>
          </a:prstGeom>
          <a:noFill/>
        </p:spPr>
        <p:txBody>
          <a:bodyPr wrap="square" rtlCol="0">
            <a:spAutoFit/>
          </a:bodyPr>
          <a:lstStyle/>
          <a:p>
            <a:pPr>
              <a:lnSpc>
                <a:spcPct val="107000"/>
              </a:lnSpc>
              <a:spcAft>
                <a:spcPts val="800"/>
              </a:spcAft>
            </a:pPr>
            <a:r>
              <a:rPr lang="en-GB" sz="3200" dirty="0">
                <a:solidFill>
                  <a:srgbClr val="FF0000"/>
                </a:solidFill>
                <a:latin typeface="Arial" panose="020B0604020202020204" pitchFamily="34" charset="0"/>
                <a:ea typeface="Calibri" panose="020F0502020204030204" pitchFamily="34" charset="0"/>
                <a:cs typeface="Arial" panose="020B0604020202020204" pitchFamily="34" charset="0"/>
              </a:rPr>
              <a:t>Definition:</a:t>
            </a:r>
            <a:endParaRPr lang="en-GB"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2800" b="1" dirty="0">
                <a:solidFill>
                  <a:srgbClr val="0070C0"/>
                </a:solidFill>
                <a:latin typeface="Arial" panose="020B0604020202020204" pitchFamily="34" charset="0"/>
                <a:ea typeface="Calibri" panose="020F0502020204030204" pitchFamily="34" charset="0"/>
                <a:cs typeface="Arial" panose="020B0604020202020204" pitchFamily="34" charset="0"/>
              </a:rPr>
              <a:t>GAME</a:t>
            </a:r>
            <a:endParaRPr lang="en-GB" sz="2800" dirty="0">
              <a:latin typeface="Arial" panose="020B0604020202020204" pitchFamily="34" charset="0"/>
              <a:ea typeface="Calibri" panose="020F0502020204030204" pitchFamily="34" charset="0"/>
              <a:cs typeface="Arial" panose="020B0604020202020204" pitchFamily="34" charset="0"/>
            </a:endParaRPr>
          </a:p>
          <a:p>
            <a:pPr marL="457200" lvl="0" indent="-457200">
              <a:lnSpc>
                <a:spcPct val="107000"/>
              </a:lnSpc>
              <a:spcAft>
                <a:spcPts val="800"/>
              </a:spcAft>
              <a:buSzPct val="100000"/>
              <a:buFont typeface="Wingdings" panose="05000000000000000000" pitchFamily="2" charset="2"/>
              <a:buChar char="§"/>
            </a:pPr>
            <a:r>
              <a:rPr lang="en-GB" sz="2800" dirty="0">
                <a:solidFill>
                  <a:srgbClr val="0070C0"/>
                </a:solidFill>
                <a:latin typeface="Arial" panose="020B0604020202020204" pitchFamily="34" charset="0"/>
                <a:ea typeface="Calibri" panose="020F0502020204030204" pitchFamily="34" charset="0"/>
                <a:cs typeface="Arial" panose="020B0604020202020204" pitchFamily="34" charset="0"/>
              </a:rPr>
              <a:t>an activity that one (</a:t>
            </a:r>
            <a:r>
              <a:rPr lang="en-GB" sz="2800" u="sng" dirty="0">
                <a:solidFill>
                  <a:srgbClr val="0070C0"/>
                </a:solidFill>
                <a:latin typeface="Arial" panose="020B0604020202020204" pitchFamily="34" charset="0"/>
                <a:ea typeface="Calibri" panose="020F0502020204030204" pitchFamily="34" charset="0"/>
                <a:cs typeface="Arial" panose="020B0604020202020204" pitchFamily="34" charset="0"/>
              </a:rPr>
              <a:t>children</a:t>
            </a:r>
            <a:r>
              <a:rPr lang="en-GB" sz="2800" dirty="0">
                <a:solidFill>
                  <a:srgbClr val="0070C0"/>
                </a:solidFill>
                <a:latin typeface="Arial" panose="020B0604020202020204" pitchFamily="34" charset="0"/>
                <a:ea typeface="Calibri" panose="020F0502020204030204" pitchFamily="34" charset="0"/>
                <a:cs typeface="Arial" panose="020B0604020202020204" pitchFamily="34" charset="0"/>
              </a:rPr>
              <a:t>) engages in for amusement or fun</a:t>
            </a:r>
            <a:endParaRPr lang="en-GB" sz="28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2800" b="1" dirty="0">
                <a:solidFill>
                  <a:srgbClr val="0070C0"/>
                </a:solidFill>
                <a:latin typeface="Arial" panose="020B0604020202020204" pitchFamily="34" charset="0"/>
                <a:ea typeface="Calibri" panose="020F0502020204030204" pitchFamily="34" charset="0"/>
                <a:cs typeface="Arial" panose="020B0604020202020204" pitchFamily="34" charset="0"/>
              </a:rPr>
              <a:t>MATCH</a:t>
            </a:r>
            <a:endParaRPr lang="en-GB" sz="2800" dirty="0">
              <a:latin typeface="Arial" panose="020B0604020202020204" pitchFamily="34" charset="0"/>
              <a:ea typeface="Calibri" panose="020F0502020204030204" pitchFamily="34" charset="0"/>
              <a:cs typeface="Arial" panose="020B0604020202020204" pitchFamily="34" charset="0"/>
            </a:endParaRPr>
          </a:p>
          <a:p>
            <a:pPr marL="457200" indent="-457200">
              <a:lnSpc>
                <a:spcPct val="107000"/>
              </a:lnSpc>
              <a:spcAft>
                <a:spcPts val="800"/>
              </a:spcAft>
              <a:buFont typeface="Wingdings" panose="05000000000000000000" pitchFamily="2" charset="2"/>
              <a:buChar char="§"/>
            </a:pPr>
            <a:r>
              <a:rPr lang="en-GB" sz="2800" dirty="0">
                <a:solidFill>
                  <a:srgbClr val="0070C0"/>
                </a:solidFill>
                <a:latin typeface="Arial" panose="020B0604020202020204" pitchFamily="34" charset="0"/>
                <a:ea typeface="Calibri" panose="020F0502020204030204" pitchFamily="34" charset="0"/>
                <a:cs typeface="Arial" panose="020B0604020202020204" pitchFamily="34" charset="0"/>
              </a:rPr>
              <a:t>a contest in which adults or teams compete against each other in a sport.</a:t>
            </a:r>
          </a:p>
        </p:txBody>
      </p:sp>
      <p:sp>
        <p:nvSpPr>
          <p:cNvPr id="3" name="TextBox 2">
            <a:extLst>
              <a:ext uri="{FF2B5EF4-FFF2-40B4-BE49-F238E27FC236}">
                <a16:creationId xmlns:a16="http://schemas.microsoft.com/office/drawing/2014/main" id="{3C62E6B3-5368-482C-B4E7-AF278A96B75D}"/>
              </a:ext>
            </a:extLst>
          </p:cNvPr>
          <p:cNvSpPr txBox="1"/>
          <p:nvPr/>
        </p:nvSpPr>
        <p:spPr>
          <a:xfrm>
            <a:off x="778091" y="4642055"/>
            <a:ext cx="10466327" cy="830997"/>
          </a:xfrm>
          <a:prstGeom prst="rect">
            <a:avLst/>
          </a:prstGeom>
          <a:noFill/>
        </p:spPr>
        <p:txBody>
          <a:bodyPr wrap="none" rtlCol="0">
            <a:spAutoFit/>
          </a:bodyPr>
          <a:lstStyle/>
          <a:p>
            <a:r>
              <a:rPr lang="en-GB" sz="2400" b="1" dirty="0">
                <a:latin typeface="Arial" panose="020B0604020202020204" pitchFamily="34" charset="0"/>
                <a:cs typeface="Arial" panose="020B0604020202020204" pitchFamily="34" charset="0"/>
              </a:rPr>
              <a:t>Does the environment add to playing or supporting a game of football </a:t>
            </a:r>
          </a:p>
          <a:p>
            <a:r>
              <a:rPr lang="en-GB" sz="2400" b="1" dirty="0">
                <a:latin typeface="Arial" panose="020B0604020202020204" pitchFamily="34" charset="0"/>
                <a:cs typeface="Arial" panose="020B0604020202020204" pitchFamily="34" charset="0"/>
              </a:rPr>
              <a:t>with or without prejudice?</a:t>
            </a:r>
          </a:p>
        </p:txBody>
      </p:sp>
      <p:pic>
        <p:nvPicPr>
          <p:cNvPr id="4" name="Picture 3" descr="A picture containing clipart&#10;&#10;Description automatically generated">
            <a:extLst>
              <a:ext uri="{FF2B5EF4-FFF2-40B4-BE49-F238E27FC236}">
                <a16:creationId xmlns:a16="http://schemas.microsoft.com/office/drawing/2014/main" id="{261BE715-AFEF-4645-BD37-0B6144DFEC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710412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5237CCC3-4A77-4972-A9D9-C238E2747B8F}"/>
              </a:ext>
            </a:extLst>
          </p:cNvPr>
          <p:cNvSpPr txBox="1"/>
          <p:nvPr/>
        </p:nvSpPr>
        <p:spPr>
          <a:xfrm>
            <a:off x="890459" y="1269802"/>
            <a:ext cx="10411081" cy="2585323"/>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Sometimes, people can feel that they have nothing in common with someone that is playing or supporting the other side.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These activities give young people the opportunity to reflect upon their game / match, explore the similarities and differences that they share with other players and supporters.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All the activities provide starting points for young participants to discuss who they think they are?</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 issues that will be raised after the activities will be the starting point of the discussion. </a:t>
            </a:r>
          </a:p>
        </p:txBody>
      </p:sp>
      <p:pic>
        <p:nvPicPr>
          <p:cNvPr id="5" name="Picture 4" descr="A picture containing clipart&#10;&#10;Description automatically generated">
            <a:extLst>
              <a:ext uri="{FF2B5EF4-FFF2-40B4-BE49-F238E27FC236}">
                <a16:creationId xmlns:a16="http://schemas.microsoft.com/office/drawing/2014/main" id="{1771DF33-CAAF-458A-87FD-2EA8AC91B4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2555063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5A4BAF4-2B5F-4F48-8387-8CC4BA243C9F}"/>
              </a:ext>
            </a:extLst>
          </p:cNvPr>
          <p:cNvSpPr txBox="1"/>
          <p:nvPr/>
        </p:nvSpPr>
        <p:spPr>
          <a:xfrm>
            <a:off x="1124202" y="1605492"/>
            <a:ext cx="8846820" cy="2677656"/>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To understand how playing football can shape our identity:</a:t>
            </a:r>
          </a:p>
          <a:p>
            <a:endParaRPr lang="en-GB" sz="2400" dirty="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open-up discussions amongst participants</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illustrate that identity is complex and individual</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demonstrate how not all aspects of identity are visible</a:t>
            </a:r>
          </a:p>
          <a:p>
            <a:pPr marL="34290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To highlight that identity is not fixed, but can change over time</a:t>
            </a:r>
          </a:p>
        </p:txBody>
      </p:sp>
      <p:sp>
        <p:nvSpPr>
          <p:cNvPr id="3" name="TextBox 2">
            <a:extLst>
              <a:ext uri="{FF2B5EF4-FFF2-40B4-BE49-F238E27FC236}">
                <a16:creationId xmlns:a16="http://schemas.microsoft.com/office/drawing/2014/main" id="{B0E92EA0-9870-4A9A-A6B1-972A76898C10}"/>
              </a:ext>
            </a:extLst>
          </p:cNvPr>
          <p:cNvSpPr txBox="1"/>
          <p:nvPr/>
        </p:nvSpPr>
        <p:spPr>
          <a:xfrm>
            <a:off x="5547612" y="440948"/>
            <a:ext cx="1096775"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AIM</a:t>
            </a:r>
          </a:p>
        </p:txBody>
      </p:sp>
      <p:pic>
        <p:nvPicPr>
          <p:cNvPr id="5" name="Picture 4" descr="A picture containing clipart&#10;&#10;Description automatically generated">
            <a:extLst>
              <a:ext uri="{FF2B5EF4-FFF2-40B4-BE49-F238E27FC236}">
                <a16:creationId xmlns:a16="http://schemas.microsoft.com/office/drawing/2014/main" id="{1771DF33-CAAF-458A-87FD-2EA8AC91B4B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27988630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444505D-4B70-4933-9B04-803C878638BD}"/>
              </a:ext>
            </a:extLst>
          </p:cNvPr>
          <p:cNvSpPr txBox="1"/>
          <p:nvPr/>
        </p:nvSpPr>
        <p:spPr>
          <a:xfrm>
            <a:off x="4409480" y="538968"/>
            <a:ext cx="3373039"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OBJECTIVES</a:t>
            </a:r>
          </a:p>
        </p:txBody>
      </p:sp>
      <p:sp>
        <p:nvSpPr>
          <p:cNvPr id="3" name="TextBox 2">
            <a:extLst>
              <a:ext uri="{FF2B5EF4-FFF2-40B4-BE49-F238E27FC236}">
                <a16:creationId xmlns:a16="http://schemas.microsoft.com/office/drawing/2014/main" id="{3D7404C3-87E0-4E36-A858-DC4B235AC449}"/>
              </a:ext>
            </a:extLst>
          </p:cNvPr>
          <p:cNvSpPr txBox="1"/>
          <p:nvPr/>
        </p:nvSpPr>
        <p:spPr>
          <a:xfrm>
            <a:off x="1167957" y="1997839"/>
            <a:ext cx="9856084" cy="2862322"/>
          </a:xfrm>
          <a:prstGeom prst="rect">
            <a:avLst/>
          </a:prstGeom>
          <a:noFill/>
        </p:spPr>
        <p:txBody>
          <a:bodyPr wrap="square" rtlCol="0">
            <a:spAutoFit/>
          </a:bodyPr>
          <a:lstStyle/>
          <a:p>
            <a:pPr lvl="0"/>
            <a:r>
              <a:rPr lang="en-GB" sz="3600" i="1" dirty="0">
                <a:latin typeface="Arial" panose="020B0604020202020204" pitchFamily="34" charset="0"/>
                <a:cs typeface="Arial" panose="020B0604020202020204" pitchFamily="34" charset="0"/>
              </a:rPr>
              <a:t>how to be aware of a visible identity</a:t>
            </a:r>
            <a:endParaRPr lang="en-GB" sz="3600" dirty="0">
              <a:latin typeface="Arial" panose="020B0604020202020204" pitchFamily="34" charset="0"/>
              <a:cs typeface="Arial" panose="020B0604020202020204" pitchFamily="34" charset="0"/>
            </a:endParaRPr>
          </a:p>
          <a:p>
            <a:pPr lvl="0"/>
            <a:r>
              <a:rPr lang="en-GB" sz="3600" i="1" dirty="0">
                <a:latin typeface="Arial" panose="020B0604020202020204" pitchFamily="34" charset="0"/>
                <a:cs typeface="Arial" panose="020B0604020202020204" pitchFamily="34" charset="0"/>
              </a:rPr>
              <a:t>how to be aware of another sensory identity.</a:t>
            </a:r>
            <a:endParaRPr lang="en-GB" sz="3600" dirty="0">
              <a:latin typeface="Arial" panose="020B0604020202020204" pitchFamily="34" charset="0"/>
              <a:cs typeface="Arial" panose="020B0604020202020204" pitchFamily="34" charset="0"/>
            </a:endParaRPr>
          </a:p>
          <a:p>
            <a:pPr lvl="0"/>
            <a:r>
              <a:rPr lang="en-GB" sz="3600" i="1" dirty="0">
                <a:latin typeface="Arial" panose="020B0604020202020204" pitchFamily="34" charset="0"/>
                <a:cs typeface="Arial" panose="020B0604020202020204" pitchFamily="34" charset="0"/>
              </a:rPr>
              <a:t>how to identify team-mates.</a:t>
            </a:r>
            <a:endParaRPr lang="en-GB" sz="3600" dirty="0">
              <a:latin typeface="Arial" panose="020B0604020202020204" pitchFamily="34" charset="0"/>
              <a:cs typeface="Arial" panose="020B0604020202020204" pitchFamily="34" charset="0"/>
            </a:endParaRPr>
          </a:p>
          <a:p>
            <a:pPr lvl="0"/>
            <a:r>
              <a:rPr lang="en-GB" sz="3600" i="1" dirty="0">
                <a:latin typeface="Arial" panose="020B0604020202020204" pitchFamily="34" charset="0"/>
                <a:cs typeface="Arial" panose="020B0604020202020204" pitchFamily="34" charset="0"/>
              </a:rPr>
              <a:t>how to identify my team players.  </a:t>
            </a:r>
            <a:endParaRPr lang="en-GB" sz="3600" dirty="0">
              <a:latin typeface="Arial" panose="020B0604020202020204" pitchFamily="34" charset="0"/>
              <a:cs typeface="Arial" panose="020B0604020202020204" pitchFamily="34" charset="0"/>
            </a:endParaRPr>
          </a:p>
          <a:p>
            <a:r>
              <a:rPr lang="en-GB" sz="3600" i="1" dirty="0">
                <a:latin typeface="Arial" panose="020B0604020202020204" pitchFamily="34" charset="0"/>
                <a:cs typeface="Arial" panose="020B0604020202020204" pitchFamily="34" charset="0"/>
              </a:rPr>
              <a:t>how to identify game play.</a:t>
            </a:r>
            <a:endParaRPr lang="en-GB" sz="3600" dirty="0">
              <a:latin typeface="Arial" panose="020B0604020202020204" pitchFamily="34" charset="0"/>
              <a:cs typeface="Arial" panose="020B0604020202020204" pitchFamily="34" charset="0"/>
            </a:endParaRPr>
          </a:p>
        </p:txBody>
      </p:sp>
      <p:pic>
        <p:nvPicPr>
          <p:cNvPr id="4" name="Picture 3" descr="A picture containing clipart&#10;&#10;Description automatically generated">
            <a:extLst>
              <a:ext uri="{FF2B5EF4-FFF2-40B4-BE49-F238E27FC236}">
                <a16:creationId xmlns:a16="http://schemas.microsoft.com/office/drawing/2014/main" id="{9D463294-F602-490F-9E37-B0F2C91265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20139462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FE9143A-B228-447B-ADC2-881679A67A39}"/>
              </a:ext>
            </a:extLst>
          </p:cNvPr>
          <p:cNvSpPr txBox="1"/>
          <p:nvPr/>
        </p:nvSpPr>
        <p:spPr>
          <a:xfrm>
            <a:off x="1223223" y="1659285"/>
            <a:ext cx="9745553" cy="3539430"/>
          </a:xfrm>
          <a:prstGeom prst="rect">
            <a:avLst/>
          </a:prstGeom>
          <a:noFill/>
        </p:spPr>
        <p:txBody>
          <a:bodyPr wrap="none" rtlCol="0">
            <a:spAutoFit/>
          </a:bodyPr>
          <a:lstStyle/>
          <a:p>
            <a:r>
              <a:rPr lang="en-GB" sz="2800" b="1" dirty="0">
                <a:latin typeface="Arial" panose="020B0604020202020204" pitchFamily="34" charset="0"/>
                <a:cs typeface="Arial" panose="020B0604020202020204" pitchFamily="34" charset="0"/>
              </a:rPr>
              <a:t>MAGIC REGTANGLE;</a:t>
            </a:r>
            <a:r>
              <a:rPr lang="en-GB" sz="2800" dirty="0">
                <a:latin typeface="Arial" panose="020B0604020202020204" pitchFamily="34" charset="0"/>
                <a:cs typeface="Arial" panose="020B0604020202020204" pitchFamily="34" charset="0"/>
              </a:rPr>
              <a:t> featuring four grids that will facilitate </a:t>
            </a:r>
          </a:p>
          <a:p>
            <a:r>
              <a:rPr lang="en-GB" sz="2800" dirty="0">
                <a:latin typeface="Arial" panose="020B0604020202020204" pitchFamily="34" charset="0"/>
                <a:cs typeface="Arial" panose="020B0604020202020204" pitchFamily="34" charset="0"/>
              </a:rPr>
              <a:t>all games in a round – robin format. </a:t>
            </a:r>
          </a:p>
          <a:p>
            <a:r>
              <a:rPr lang="en-GB" sz="2800" dirty="0">
                <a:latin typeface="Arial" panose="020B0604020202020204" pitchFamily="34" charset="0"/>
                <a:cs typeface="Arial" panose="020B0604020202020204" pitchFamily="34" charset="0"/>
              </a:rPr>
              <a:t> </a:t>
            </a:r>
          </a:p>
          <a:p>
            <a:pPr marL="457200" lvl="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NO MAN’S LAND (Ice Breaker)</a:t>
            </a:r>
          </a:p>
          <a:p>
            <a:pPr marL="457200" lvl="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TRUST</a:t>
            </a:r>
          </a:p>
          <a:p>
            <a:pPr marL="457200" lvl="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CHAOS</a:t>
            </a:r>
          </a:p>
          <a:p>
            <a:pPr marL="457200" lvl="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INCLUSION (Connection)</a:t>
            </a:r>
          </a:p>
          <a:p>
            <a:pPr marL="457200" indent="-457200">
              <a:buFont typeface="Arial" panose="020B0604020202020204" pitchFamily="34" charset="0"/>
              <a:buChar char="•"/>
            </a:pPr>
            <a:r>
              <a:rPr lang="en-GB" sz="2800" dirty="0">
                <a:latin typeface="Arial" panose="020B0604020202020204" pitchFamily="34" charset="0"/>
                <a:cs typeface="Arial" panose="020B0604020202020204" pitchFamily="34" charset="0"/>
              </a:rPr>
              <a:t>IS IT A GAME OR IS IT A MATCH</a:t>
            </a:r>
          </a:p>
        </p:txBody>
      </p:sp>
      <p:pic>
        <p:nvPicPr>
          <p:cNvPr id="3" name="Picture 2" descr="A picture containing clipart&#10;&#10;Description automatically generated">
            <a:extLst>
              <a:ext uri="{FF2B5EF4-FFF2-40B4-BE49-F238E27FC236}">
                <a16:creationId xmlns:a16="http://schemas.microsoft.com/office/drawing/2014/main" id="{C29C41C4-81B3-4693-8C08-029BBF2A5B2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
        <p:nvSpPr>
          <p:cNvPr id="4" name="TextBox 3">
            <a:extLst>
              <a:ext uri="{FF2B5EF4-FFF2-40B4-BE49-F238E27FC236}">
                <a16:creationId xmlns:a16="http://schemas.microsoft.com/office/drawing/2014/main" id="{22F883DC-E5DE-412F-8504-B39CCD23D202}"/>
              </a:ext>
            </a:extLst>
          </p:cNvPr>
          <p:cNvSpPr txBox="1"/>
          <p:nvPr/>
        </p:nvSpPr>
        <p:spPr>
          <a:xfrm>
            <a:off x="4409480" y="538968"/>
            <a:ext cx="4230645" cy="707886"/>
          </a:xfrm>
          <a:prstGeom prst="rect">
            <a:avLst/>
          </a:prstGeom>
          <a:noFill/>
        </p:spPr>
        <p:txBody>
          <a:bodyPr wrap="none" rtlCol="0">
            <a:spAutoFit/>
          </a:bodyPr>
          <a:lstStyle/>
          <a:p>
            <a:r>
              <a:rPr lang="en-GB" sz="4000" dirty="0">
                <a:latin typeface="Arial" panose="020B0604020202020204" pitchFamily="34" charset="0"/>
                <a:cs typeface="Arial" panose="020B0604020202020204" pitchFamily="34" charset="0"/>
              </a:rPr>
              <a:t>METHODOLOGY</a:t>
            </a:r>
          </a:p>
        </p:txBody>
      </p:sp>
    </p:spTree>
    <p:extLst>
      <p:ext uri="{BB962C8B-B14F-4D97-AF65-F5344CB8AC3E}">
        <p14:creationId xmlns:p14="http://schemas.microsoft.com/office/powerpoint/2010/main" val="137611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0C4654C-EFB6-4255-A723-42A0869827B7}"/>
              </a:ext>
            </a:extLst>
          </p:cNvPr>
          <p:cNvSpPr txBox="1"/>
          <p:nvPr/>
        </p:nvSpPr>
        <p:spPr>
          <a:xfrm>
            <a:off x="5289452" y="2926080"/>
            <a:ext cx="184731" cy="369332"/>
          </a:xfrm>
          <a:prstGeom prst="rect">
            <a:avLst/>
          </a:prstGeom>
          <a:noFill/>
        </p:spPr>
        <p:txBody>
          <a:bodyPr wrap="none" rtlCol="0">
            <a:spAutoFit/>
          </a:bodyPr>
          <a:lstStyle/>
          <a:p>
            <a:endParaRPr lang="en-GB" dirty="0"/>
          </a:p>
        </p:txBody>
      </p:sp>
      <p:sp>
        <p:nvSpPr>
          <p:cNvPr id="3" name="TextBox 2">
            <a:extLst>
              <a:ext uri="{FF2B5EF4-FFF2-40B4-BE49-F238E27FC236}">
                <a16:creationId xmlns:a16="http://schemas.microsoft.com/office/drawing/2014/main" id="{E0B80A84-F6BA-4B4E-905D-565A89416D75}"/>
              </a:ext>
            </a:extLst>
          </p:cNvPr>
          <p:cNvSpPr txBox="1"/>
          <p:nvPr/>
        </p:nvSpPr>
        <p:spPr>
          <a:xfrm>
            <a:off x="1569720" y="1417975"/>
            <a:ext cx="9052559" cy="3385542"/>
          </a:xfrm>
          <a:prstGeom prst="rect">
            <a:avLst/>
          </a:prstGeom>
          <a:noFill/>
        </p:spPr>
        <p:txBody>
          <a:bodyPr wrap="square" rtlCol="0">
            <a:spAutoFit/>
          </a:bodyPr>
          <a:lstStyle/>
          <a:p>
            <a:pPr algn="ctr"/>
            <a:r>
              <a:rPr lang="en-GB" b="1" dirty="0">
                <a:latin typeface="Arial" panose="020B0604020202020204" pitchFamily="34" charset="0"/>
                <a:cs typeface="Arial" panose="020B0604020202020204" pitchFamily="34" charset="0"/>
              </a:rPr>
              <a:t>NOTE:</a:t>
            </a:r>
          </a:p>
          <a:p>
            <a:pPr algn="ctr"/>
            <a:r>
              <a:rPr lang="en-GB" sz="2800" b="1" dirty="0">
                <a:solidFill>
                  <a:srgbClr val="FF0000"/>
                </a:solidFill>
                <a:latin typeface="Arial" panose="020B0604020202020204" pitchFamily="34" charset="0"/>
                <a:cs typeface="Arial" panose="020B0604020202020204" pitchFamily="34" charset="0"/>
              </a:rPr>
              <a:t>It is important to convey to the participants that there are no right or wrong answers. </a:t>
            </a:r>
          </a:p>
          <a:p>
            <a:pPr algn="ctr"/>
            <a:endParaRPr lang="en-GB" sz="2800" b="1" dirty="0">
              <a:solidFill>
                <a:srgbClr val="FF0000"/>
              </a:solidFill>
              <a:latin typeface="Arial" panose="020B0604020202020204" pitchFamily="34" charset="0"/>
              <a:cs typeface="Arial" panose="020B0604020202020204" pitchFamily="34" charset="0"/>
            </a:endParaRPr>
          </a:p>
          <a:p>
            <a:pPr algn="ctr"/>
            <a:r>
              <a:rPr lang="en-GB" sz="2800" b="1" dirty="0">
                <a:solidFill>
                  <a:srgbClr val="FF0000"/>
                </a:solidFill>
                <a:latin typeface="Arial" panose="020B0604020202020204" pitchFamily="34" charset="0"/>
                <a:cs typeface="Arial" panose="020B0604020202020204" pitchFamily="34" charset="0"/>
              </a:rPr>
              <a:t>In order to explore identity in the group their needs to be an understanding established at the beginning of the activities that all participants can talk freely without prejudice</a:t>
            </a:r>
            <a:endParaRPr lang="en-GB" sz="2800" dirty="0">
              <a:solidFill>
                <a:srgbClr val="FF0000"/>
              </a:solidFill>
              <a:latin typeface="Arial" panose="020B0604020202020204" pitchFamily="34" charset="0"/>
              <a:cs typeface="Arial" panose="020B0604020202020204" pitchFamily="34" charset="0"/>
            </a:endParaRPr>
          </a:p>
        </p:txBody>
      </p:sp>
      <p:pic>
        <p:nvPicPr>
          <p:cNvPr id="4" name="Picture 3" descr="A picture containing clipart&#10;&#10;Description automatically generated">
            <a:extLst>
              <a:ext uri="{FF2B5EF4-FFF2-40B4-BE49-F238E27FC236}">
                <a16:creationId xmlns:a16="http://schemas.microsoft.com/office/drawing/2014/main" id="{7F5A4BC5-BC40-49A4-8B92-F54644492F1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8250" y="5422576"/>
            <a:ext cx="3333750" cy="1435423"/>
          </a:xfrm>
          <a:prstGeom prst="rect">
            <a:avLst/>
          </a:prstGeom>
        </p:spPr>
      </p:pic>
    </p:spTree>
    <p:extLst>
      <p:ext uri="{BB962C8B-B14F-4D97-AF65-F5344CB8AC3E}">
        <p14:creationId xmlns:p14="http://schemas.microsoft.com/office/powerpoint/2010/main" val="14068638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FB7260-4A44-4D64-A0E3-14D20D510B4A}"/>
              </a:ext>
            </a:extLst>
          </p:cNvPr>
          <p:cNvSpPr/>
          <p:nvPr/>
        </p:nvSpPr>
        <p:spPr>
          <a:xfrm>
            <a:off x="2169358" y="1151944"/>
            <a:ext cx="7315200" cy="4200939"/>
          </a:xfrm>
          <a:prstGeom prst="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AC90849E-BBD8-4A5F-99FD-7B8E63C15AB8}"/>
              </a:ext>
            </a:extLst>
          </p:cNvPr>
          <p:cNvSpPr txBox="1"/>
          <p:nvPr/>
        </p:nvSpPr>
        <p:spPr>
          <a:xfrm>
            <a:off x="2192725" y="555597"/>
            <a:ext cx="7315200"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A	A	A	A	A	A</a:t>
            </a:r>
          </a:p>
        </p:txBody>
      </p:sp>
      <p:sp>
        <p:nvSpPr>
          <p:cNvPr id="4" name="TextBox 3">
            <a:extLst>
              <a:ext uri="{FF2B5EF4-FFF2-40B4-BE49-F238E27FC236}">
                <a16:creationId xmlns:a16="http://schemas.microsoft.com/office/drawing/2014/main" id="{127616A9-FEA3-4413-AACB-4615B21B7B27}"/>
              </a:ext>
            </a:extLst>
          </p:cNvPr>
          <p:cNvSpPr txBox="1"/>
          <p:nvPr/>
        </p:nvSpPr>
        <p:spPr>
          <a:xfrm>
            <a:off x="2192725" y="5613031"/>
            <a:ext cx="7315200" cy="369332"/>
          </a:xfrm>
          <a:prstGeom prst="rect">
            <a:avLst/>
          </a:prstGeom>
          <a:noFill/>
        </p:spPr>
        <p:txBody>
          <a:bodyPr wrap="square" rtlCol="0">
            <a:spAutoFit/>
          </a:bodyPr>
          <a:lstStyle/>
          <a:p>
            <a:pPr algn="ctr"/>
            <a:r>
              <a:rPr lang="en-GB" dirty="0">
                <a:latin typeface="Arial" panose="020B0604020202020204" pitchFamily="34" charset="0"/>
                <a:cs typeface="Arial" panose="020B0604020202020204" pitchFamily="34" charset="0"/>
              </a:rPr>
              <a:t>A	A	A	A	A	A</a:t>
            </a:r>
          </a:p>
        </p:txBody>
      </p:sp>
      <p:sp>
        <p:nvSpPr>
          <p:cNvPr id="5" name="TextBox 4">
            <a:extLst>
              <a:ext uri="{FF2B5EF4-FFF2-40B4-BE49-F238E27FC236}">
                <a16:creationId xmlns:a16="http://schemas.microsoft.com/office/drawing/2014/main" id="{161A665F-A07D-4DA6-B89E-E9B643BC5004}"/>
              </a:ext>
            </a:extLst>
          </p:cNvPr>
          <p:cNvSpPr txBox="1"/>
          <p:nvPr/>
        </p:nvSpPr>
        <p:spPr>
          <a:xfrm>
            <a:off x="1530118" y="1151944"/>
            <a:ext cx="450573" cy="4247317"/>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F</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F</a:t>
            </a:r>
          </a:p>
        </p:txBody>
      </p:sp>
      <p:sp>
        <p:nvSpPr>
          <p:cNvPr id="14" name="Arrow: Right 13">
            <a:extLst>
              <a:ext uri="{FF2B5EF4-FFF2-40B4-BE49-F238E27FC236}">
                <a16:creationId xmlns:a16="http://schemas.microsoft.com/office/drawing/2014/main" id="{A6F3D6D9-541E-435F-B849-BC44C3DE4BD7}"/>
              </a:ext>
            </a:extLst>
          </p:cNvPr>
          <p:cNvSpPr/>
          <p:nvPr/>
        </p:nvSpPr>
        <p:spPr>
          <a:xfrm>
            <a:off x="2192722" y="86266"/>
            <a:ext cx="7315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5" name="Arrow: Right 14">
            <a:extLst>
              <a:ext uri="{FF2B5EF4-FFF2-40B4-BE49-F238E27FC236}">
                <a16:creationId xmlns:a16="http://schemas.microsoft.com/office/drawing/2014/main" id="{B334A456-6C88-4448-925F-588464BE99B9}"/>
              </a:ext>
            </a:extLst>
          </p:cNvPr>
          <p:cNvSpPr/>
          <p:nvPr/>
        </p:nvSpPr>
        <p:spPr>
          <a:xfrm rot="10800000">
            <a:off x="2192722" y="6209378"/>
            <a:ext cx="7315201"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DBF526C4-95F6-401B-BC20-F0280CE88C64}"/>
              </a:ext>
            </a:extLst>
          </p:cNvPr>
          <p:cNvSpPr/>
          <p:nvPr/>
        </p:nvSpPr>
        <p:spPr>
          <a:xfrm rot="20488026">
            <a:off x="3005271" y="908851"/>
            <a:ext cx="5293739" cy="4154984"/>
          </a:xfrm>
          <a:prstGeom prst="rect">
            <a:avLst/>
          </a:prstGeom>
          <a:noFill/>
        </p:spPr>
        <p:txBody>
          <a:bodyPr wrap="square" lIns="91440" tIns="45720" rIns="91440" bIns="45720">
            <a:spAutoFit/>
          </a:bodyPr>
          <a:lstStyle/>
          <a:p>
            <a:pPr algn="ctr"/>
            <a:r>
              <a:rPr lang="en-US" sz="8800" b="1" cap="none" spc="50" dirty="0">
                <a:ln w="9525" cmpd="sng">
                  <a:solidFill>
                    <a:schemeClr val="accent1"/>
                  </a:solidFill>
                  <a:prstDash val="solid"/>
                </a:ln>
                <a:solidFill>
                  <a:schemeClr val="bg2"/>
                </a:solidFill>
                <a:effectLst>
                  <a:glow rad="38100">
                    <a:schemeClr val="accent1">
                      <a:alpha val="40000"/>
                    </a:schemeClr>
                  </a:glow>
                </a:effectLst>
                <a:latin typeface="Arial" panose="020B0604020202020204" pitchFamily="34" charset="0"/>
                <a:cs typeface="Arial" panose="020B0604020202020204" pitchFamily="34" charset="0"/>
              </a:rPr>
              <a:t>NO MAN’S LAND</a:t>
            </a:r>
          </a:p>
        </p:txBody>
      </p:sp>
      <p:sp>
        <p:nvSpPr>
          <p:cNvPr id="17" name="Arrow: Down 16">
            <a:extLst>
              <a:ext uri="{FF2B5EF4-FFF2-40B4-BE49-F238E27FC236}">
                <a16:creationId xmlns:a16="http://schemas.microsoft.com/office/drawing/2014/main" id="{58E4185C-40E3-45D3-A152-B1FD10AF4D0B}"/>
              </a:ext>
            </a:extLst>
          </p:cNvPr>
          <p:cNvSpPr/>
          <p:nvPr/>
        </p:nvSpPr>
        <p:spPr>
          <a:xfrm>
            <a:off x="3205976" y="1781424"/>
            <a:ext cx="201532" cy="6154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0" name="Arrow: Down 19">
            <a:extLst>
              <a:ext uri="{FF2B5EF4-FFF2-40B4-BE49-F238E27FC236}">
                <a16:creationId xmlns:a16="http://schemas.microsoft.com/office/drawing/2014/main" id="{A26FE9CB-C224-4F98-AE84-B91E75DC20D2}"/>
              </a:ext>
            </a:extLst>
          </p:cNvPr>
          <p:cNvSpPr/>
          <p:nvPr/>
        </p:nvSpPr>
        <p:spPr>
          <a:xfrm rot="10800000">
            <a:off x="3418004" y="1736511"/>
            <a:ext cx="201533" cy="660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22" name="Arrow: Down 21">
            <a:extLst>
              <a:ext uri="{FF2B5EF4-FFF2-40B4-BE49-F238E27FC236}">
                <a16:creationId xmlns:a16="http://schemas.microsoft.com/office/drawing/2014/main" id="{54E3FEF8-868A-40A3-A18B-0354D2517F72}"/>
              </a:ext>
            </a:extLst>
          </p:cNvPr>
          <p:cNvSpPr/>
          <p:nvPr/>
        </p:nvSpPr>
        <p:spPr>
          <a:xfrm>
            <a:off x="3418003" y="2779776"/>
            <a:ext cx="201534" cy="660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 name="Arrow: Down 5">
            <a:extLst>
              <a:ext uri="{FF2B5EF4-FFF2-40B4-BE49-F238E27FC236}">
                <a16:creationId xmlns:a16="http://schemas.microsoft.com/office/drawing/2014/main" id="{7DD93B33-4F67-46BD-A363-D1C53B4204AC}"/>
              </a:ext>
            </a:extLst>
          </p:cNvPr>
          <p:cNvSpPr/>
          <p:nvPr/>
        </p:nvSpPr>
        <p:spPr>
          <a:xfrm rot="10800000">
            <a:off x="3205974" y="2786398"/>
            <a:ext cx="201534" cy="66040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7" name="Arrow: Down 6">
            <a:extLst>
              <a:ext uri="{FF2B5EF4-FFF2-40B4-BE49-F238E27FC236}">
                <a16:creationId xmlns:a16="http://schemas.microsoft.com/office/drawing/2014/main" id="{49078E3B-8259-4089-A417-E8AE9E855BBC}"/>
              </a:ext>
            </a:extLst>
          </p:cNvPr>
          <p:cNvSpPr/>
          <p:nvPr/>
        </p:nvSpPr>
        <p:spPr>
          <a:xfrm>
            <a:off x="3205973" y="3738832"/>
            <a:ext cx="201535" cy="7394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8" name="Picture 7">
            <a:extLst>
              <a:ext uri="{FF2B5EF4-FFF2-40B4-BE49-F238E27FC236}">
                <a16:creationId xmlns:a16="http://schemas.microsoft.com/office/drawing/2014/main" id="{E1806C12-F0A5-4B00-A358-A325E806DF22}"/>
              </a:ext>
            </a:extLst>
          </p:cNvPr>
          <p:cNvPicPr>
            <a:picLocks noChangeAspect="1"/>
          </p:cNvPicPr>
          <p:nvPr/>
        </p:nvPicPr>
        <p:blipFill>
          <a:blip r:embed="rId3"/>
          <a:stretch>
            <a:fillRect/>
          </a:stretch>
        </p:blipFill>
        <p:spPr>
          <a:xfrm rot="10800000">
            <a:off x="3445421" y="3738832"/>
            <a:ext cx="277279" cy="739408"/>
          </a:xfrm>
          <a:prstGeom prst="rect">
            <a:avLst/>
          </a:prstGeom>
        </p:spPr>
      </p:pic>
      <p:pic>
        <p:nvPicPr>
          <p:cNvPr id="9" name="Picture 8">
            <a:extLst>
              <a:ext uri="{FF2B5EF4-FFF2-40B4-BE49-F238E27FC236}">
                <a16:creationId xmlns:a16="http://schemas.microsoft.com/office/drawing/2014/main" id="{E73DEA9F-4878-48DA-9480-594D9B1C8992}"/>
              </a:ext>
            </a:extLst>
          </p:cNvPr>
          <p:cNvPicPr>
            <a:picLocks noChangeAspect="1"/>
          </p:cNvPicPr>
          <p:nvPr/>
        </p:nvPicPr>
        <p:blipFill>
          <a:blip r:embed="rId3"/>
          <a:stretch>
            <a:fillRect/>
          </a:stretch>
        </p:blipFill>
        <p:spPr>
          <a:xfrm>
            <a:off x="4428436" y="1762874"/>
            <a:ext cx="237765" cy="634039"/>
          </a:xfrm>
          <a:prstGeom prst="rect">
            <a:avLst/>
          </a:prstGeom>
        </p:spPr>
      </p:pic>
      <p:pic>
        <p:nvPicPr>
          <p:cNvPr id="10" name="Picture 9">
            <a:extLst>
              <a:ext uri="{FF2B5EF4-FFF2-40B4-BE49-F238E27FC236}">
                <a16:creationId xmlns:a16="http://schemas.microsoft.com/office/drawing/2014/main" id="{BD70608C-945C-4592-993A-855A265692FB}"/>
              </a:ext>
            </a:extLst>
          </p:cNvPr>
          <p:cNvPicPr>
            <a:picLocks noChangeAspect="1"/>
          </p:cNvPicPr>
          <p:nvPr/>
        </p:nvPicPr>
        <p:blipFill>
          <a:blip r:embed="rId3"/>
          <a:stretch>
            <a:fillRect/>
          </a:stretch>
        </p:blipFill>
        <p:spPr>
          <a:xfrm>
            <a:off x="4441303" y="2796711"/>
            <a:ext cx="237765" cy="634039"/>
          </a:xfrm>
          <a:prstGeom prst="rect">
            <a:avLst/>
          </a:prstGeom>
        </p:spPr>
      </p:pic>
      <p:pic>
        <p:nvPicPr>
          <p:cNvPr id="11" name="Picture 10">
            <a:extLst>
              <a:ext uri="{FF2B5EF4-FFF2-40B4-BE49-F238E27FC236}">
                <a16:creationId xmlns:a16="http://schemas.microsoft.com/office/drawing/2014/main" id="{1EB755F3-91C9-4FB4-828E-B5E43C1242B4}"/>
              </a:ext>
            </a:extLst>
          </p:cNvPr>
          <p:cNvPicPr>
            <a:picLocks noChangeAspect="1"/>
          </p:cNvPicPr>
          <p:nvPr/>
        </p:nvPicPr>
        <p:blipFill>
          <a:blip r:embed="rId3"/>
          <a:stretch>
            <a:fillRect/>
          </a:stretch>
        </p:blipFill>
        <p:spPr>
          <a:xfrm>
            <a:off x="4204045" y="3833933"/>
            <a:ext cx="211015" cy="739408"/>
          </a:xfrm>
          <a:prstGeom prst="rect">
            <a:avLst/>
          </a:prstGeom>
        </p:spPr>
      </p:pic>
      <p:pic>
        <p:nvPicPr>
          <p:cNvPr id="12" name="Picture 11">
            <a:extLst>
              <a:ext uri="{FF2B5EF4-FFF2-40B4-BE49-F238E27FC236}">
                <a16:creationId xmlns:a16="http://schemas.microsoft.com/office/drawing/2014/main" id="{6EA80F62-C3F1-4618-BC56-1C53B4E74DCA}"/>
              </a:ext>
            </a:extLst>
          </p:cNvPr>
          <p:cNvPicPr>
            <a:picLocks noChangeAspect="1"/>
          </p:cNvPicPr>
          <p:nvPr/>
        </p:nvPicPr>
        <p:blipFill>
          <a:blip r:embed="rId3"/>
          <a:stretch>
            <a:fillRect/>
          </a:stretch>
        </p:blipFill>
        <p:spPr>
          <a:xfrm rot="10800000">
            <a:off x="4203538" y="1713499"/>
            <a:ext cx="237765" cy="634039"/>
          </a:xfrm>
          <a:prstGeom prst="rect">
            <a:avLst/>
          </a:prstGeom>
        </p:spPr>
      </p:pic>
      <p:pic>
        <p:nvPicPr>
          <p:cNvPr id="13" name="Picture 12">
            <a:extLst>
              <a:ext uri="{FF2B5EF4-FFF2-40B4-BE49-F238E27FC236}">
                <a16:creationId xmlns:a16="http://schemas.microsoft.com/office/drawing/2014/main" id="{BC339FE4-ADCC-4C89-A594-D49EA0696667}"/>
              </a:ext>
            </a:extLst>
          </p:cNvPr>
          <p:cNvPicPr>
            <a:picLocks noChangeAspect="1"/>
          </p:cNvPicPr>
          <p:nvPr/>
        </p:nvPicPr>
        <p:blipFill>
          <a:blip r:embed="rId4"/>
          <a:stretch>
            <a:fillRect/>
          </a:stretch>
        </p:blipFill>
        <p:spPr>
          <a:xfrm rot="10800000">
            <a:off x="4190671" y="2813853"/>
            <a:ext cx="237765" cy="682811"/>
          </a:xfrm>
          <a:prstGeom prst="rect">
            <a:avLst/>
          </a:prstGeom>
        </p:spPr>
      </p:pic>
      <p:pic>
        <p:nvPicPr>
          <p:cNvPr id="18" name="Picture 17">
            <a:extLst>
              <a:ext uri="{FF2B5EF4-FFF2-40B4-BE49-F238E27FC236}">
                <a16:creationId xmlns:a16="http://schemas.microsoft.com/office/drawing/2014/main" id="{5F16A4DA-24C8-4A88-8801-F3288051B323}"/>
              </a:ext>
            </a:extLst>
          </p:cNvPr>
          <p:cNvPicPr>
            <a:picLocks noChangeAspect="1"/>
          </p:cNvPicPr>
          <p:nvPr/>
        </p:nvPicPr>
        <p:blipFill>
          <a:blip r:embed="rId4"/>
          <a:stretch>
            <a:fillRect/>
          </a:stretch>
        </p:blipFill>
        <p:spPr>
          <a:xfrm>
            <a:off x="4428436" y="3799642"/>
            <a:ext cx="237765" cy="682811"/>
          </a:xfrm>
          <a:prstGeom prst="rect">
            <a:avLst/>
          </a:prstGeom>
        </p:spPr>
      </p:pic>
      <p:pic>
        <p:nvPicPr>
          <p:cNvPr id="19" name="Picture 18">
            <a:extLst>
              <a:ext uri="{FF2B5EF4-FFF2-40B4-BE49-F238E27FC236}">
                <a16:creationId xmlns:a16="http://schemas.microsoft.com/office/drawing/2014/main" id="{61414EA6-D8D3-461A-AA70-A84D3008F44A}"/>
              </a:ext>
            </a:extLst>
          </p:cNvPr>
          <p:cNvPicPr>
            <a:picLocks noChangeAspect="1"/>
          </p:cNvPicPr>
          <p:nvPr/>
        </p:nvPicPr>
        <p:blipFill>
          <a:blip r:embed="rId4"/>
          <a:stretch>
            <a:fillRect/>
          </a:stretch>
        </p:blipFill>
        <p:spPr>
          <a:xfrm>
            <a:off x="5279301" y="1762874"/>
            <a:ext cx="237765" cy="682811"/>
          </a:xfrm>
          <a:prstGeom prst="rect">
            <a:avLst/>
          </a:prstGeom>
        </p:spPr>
      </p:pic>
      <p:pic>
        <p:nvPicPr>
          <p:cNvPr id="21" name="Picture 20">
            <a:extLst>
              <a:ext uri="{FF2B5EF4-FFF2-40B4-BE49-F238E27FC236}">
                <a16:creationId xmlns:a16="http://schemas.microsoft.com/office/drawing/2014/main" id="{EDFB22D0-1EF5-4004-97D9-B534FD110A9F}"/>
              </a:ext>
            </a:extLst>
          </p:cNvPr>
          <p:cNvPicPr>
            <a:picLocks noChangeAspect="1"/>
          </p:cNvPicPr>
          <p:nvPr/>
        </p:nvPicPr>
        <p:blipFill>
          <a:blip r:embed="rId4"/>
          <a:stretch>
            <a:fillRect/>
          </a:stretch>
        </p:blipFill>
        <p:spPr>
          <a:xfrm rot="10800000">
            <a:off x="5294825" y="2866636"/>
            <a:ext cx="237765" cy="682811"/>
          </a:xfrm>
          <a:prstGeom prst="rect">
            <a:avLst/>
          </a:prstGeom>
        </p:spPr>
      </p:pic>
      <p:pic>
        <p:nvPicPr>
          <p:cNvPr id="23" name="Picture 22">
            <a:extLst>
              <a:ext uri="{FF2B5EF4-FFF2-40B4-BE49-F238E27FC236}">
                <a16:creationId xmlns:a16="http://schemas.microsoft.com/office/drawing/2014/main" id="{7B4BDA79-1C66-41C8-BD8F-76D014A69941}"/>
              </a:ext>
            </a:extLst>
          </p:cNvPr>
          <p:cNvPicPr>
            <a:picLocks noChangeAspect="1"/>
          </p:cNvPicPr>
          <p:nvPr/>
        </p:nvPicPr>
        <p:blipFill>
          <a:blip r:embed="rId4"/>
          <a:stretch>
            <a:fillRect/>
          </a:stretch>
        </p:blipFill>
        <p:spPr>
          <a:xfrm>
            <a:off x="5340786" y="3749842"/>
            <a:ext cx="237765" cy="682811"/>
          </a:xfrm>
          <a:prstGeom prst="rect">
            <a:avLst/>
          </a:prstGeom>
        </p:spPr>
      </p:pic>
      <p:pic>
        <p:nvPicPr>
          <p:cNvPr id="24" name="Picture 23">
            <a:extLst>
              <a:ext uri="{FF2B5EF4-FFF2-40B4-BE49-F238E27FC236}">
                <a16:creationId xmlns:a16="http://schemas.microsoft.com/office/drawing/2014/main" id="{5FC9EDE1-7F6A-42DC-9D48-BF9D1874F5F8}"/>
              </a:ext>
            </a:extLst>
          </p:cNvPr>
          <p:cNvPicPr>
            <a:picLocks noChangeAspect="1"/>
          </p:cNvPicPr>
          <p:nvPr/>
        </p:nvPicPr>
        <p:blipFill>
          <a:blip r:embed="rId4"/>
          <a:stretch>
            <a:fillRect/>
          </a:stretch>
        </p:blipFill>
        <p:spPr>
          <a:xfrm>
            <a:off x="5625424" y="2795873"/>
            <a:ext cx="201534" cy="682811"/>
          </a:xfrm>
          <a:prstGeom prst="rect">
            <a:avLst/>
          </a:prstGeom>
        </p:spPr>
      </p:pic>
      <p:pic>
        <p:nvPicPr>
          <p:cNvPr id="25" name="Picture 24">
            <a:extLst>
              <a:ext uri="{FF2B5EF4-FFF2-40B4-BE49-F238E27FC236}">
                <a16:creationId xmlns:a16="http://schemas.microsoft.com/office/drawing/2014/main" id="{93C4F4A1-D282-479C-8633-28BB558FC5B0}"/>
              </a:ext>
            </a:extLst>
          </p:cNvPr>
          <p:cNvPicPr>
            <a:picLocks noChangeAspect="1"/>
          </p:cNvPicPr>
          <p:nvPr/>
        </p:nvPicPr>
        <p:blipFill>
          <a:blip r:embed="rId4"/>
          <a:stretch>
            <a:fillRect/>
          </a:stretch>
        </p:blipFill>
        <p:spPr>
          <a:xfrm>
            <a:off x="6116914" y="1762873"/>
            <a:ext cx="237765" cy="682811"/>
          </a:xfrm>
          <a:prstGeom prst="rect">
            <a:avLst/>
          </a:prstGeom>
        </p:spPr>
      </p:pic>
      <p:pic>
        <p:nvPicPr>
          <p:cNvPr id="26" name="Picture 25">
            <a:extLst>
              <a:ext uri="{FF2B5EF4-FFF2-40B4-BE49-F238E27FC236}">
                <a16:creationId xmlns:a16="http://schemas.microsoft.com/office/drawing/2014/main" id="{9402EB0C-B8D7-40F0-AEE3-A8FBE12F09F0}"/>
              </a:ext>
            </a:extLst>
          </p:cNvPr>
          <p:cNvPicPr>
            <a:picLocks noChangeAspect="1"/>
          </p:cNvPicPr>
          <p:nvPr/>
        </p:nvPicPr>
        <p:blipFill>
          <a:blip r:embed="rId4"/>
          <a:stretch>
            <a:fillRect/>
          </a:stretch>
        </p:blipFill>
        <p:spPr>
          <a:xfrm rot="10800000">
            <a:off x="6951547" y="1792183"/>
            <a:ext cx="237765" cy="682811"/>
          </a:xfrm>
          <a:prstGeom prst="rect">
            <a:avLst/>
          </a:prstGeom>
        </p:spPr>
      </p:pic>
      <p:pic>
        <p:nvPicPr>
          <p:cNvPr id="27" name="Picture 26">
            <a:extLst>
              <a:ext uri="{FF2B5EF4-FFF2-40B4-BE49-F238E27FC236}">
                <a16:creationId xmlns:a16="http://schemas.microsoft.com/office/drawing/2014/main" id="{9BF34B0B-92AD-4A82-981E-C340BBAA49F2}"/>
              </a:ext>
            </a:extLst>
          </p:cNvPr>
          <p:cNvPicPr>
            <a:picLocks noChangeAspect="1"/>
          </p:cNvPicPr>
          <p:nvPr/>
        </p:nvPicPr>
        <p:blipFill>
          <a:blip r:embed="rId4"/>
          <a:stretch>
            <a:fillRect/>
          </a:stretch>
        </p:blipFill>
        <p:spPr>
          <a:xfrm>
            <a:off x="8030290" y="1762873"/>
            <a:ext cx="237765" cy="682811"/>
          </a:xfrm>
          <a:prstGeom prst="rect">
            <a:avLst/>
          </a:prstGeom>
        </p:spPr>
      </p:pic>
      <p:pic>
        <p:nvPicPr>
          <p:cNvPr id="28" name="Picture 27">
            <a:extLst>
              <a:ext uri="{FF2B5EF4-FFF2-40B4-BE49-F238E27FC236}">
                <a16:creationId xmlns:a16="http://schemas.microsoft.com/office/drawing/2014/main" id="{CE0B7795-6532-449D-910F-D144219AEB83}"/>
              </a:ext>
            </a:extLst>
          </p:cNvPr>
          <p:cNvPicPr>
            <a:picLocks noChangeAspect="1"/>
          </p:cNvPicPr>
          <p:nvPr/>
        </p:nvPicPr>
        <p:blipFill>
          <a:blip r:embed="rId4"/>
          <a:stretch>
            <a:fillRect/>
          </a:stretch>
        </p:blipFill>
        <p:spPr>
          <a:xfrm rot="10800000">
            <a:off x="6438160" y="3767130"/>
            <a:ext cx="237765" cy="682811"/>
          </a:xfrm>
          <a:prstGeom prst="rect">
            <a:avLst/>
          </a:prstGeom>
        </p:spPr>
      </p:pic>
      <p:pic>
        <p:nvPicPr>
          <p:cNvPr id="29" name="Picture 28">
            <a:extLst>
              <a:ext uri="{FF2B5EF4-FFF2-40B4-BE49-F238E27FC236}">
                <a16:creationId xmlns:a16="http://schemas.microsoft.com/office/drawing/2014/main" id="{060BDE48-8F13-46A8-91BB-3152310EC575}"/>
              </a:ext>
            </a:extLst>
          </p:cNvPr>
          <p:cNvPicPr>
            <a:picLocks noChangeAspect="1"/>
          </p:cNvPicPr>
          <p:nvPr/>
        </p:nvPicPr>
        <p:blipFill>
          <a:blip r:embed="rId4"/>
          <a:stretch>
            <a:fillRect/>
          </a:stretch>
        </p:blipFill>
        <p:spPr>
          <a:xfrm rot="10800000">
            <a:off x="7773487" y="1814021"/>
            <a:ext cx="237765" cy="682811"/>
          </a:xfrm>
          <a:prstGeom prst="rect">
            <a:avLst/>
          </a:prstGeom>
        </p:spPr>
      </p:pic>
      <p:pic>
        <p:nvPicPr>
          <p:cNvPr id="30" name="Picture 29">
            <a:extLst>
              <a:ext uri="{FF2B5EF4-FFF2-40B4-BE49-F238E27FC236}">
                <a16:creationId xmlns:a16="http://schemas.microsoft.com/office/drawing/2014/main" id="{6FCB7762-5B25-46A3-89EA-98971F0050EB}"/>
              </a:ext>
            </a:extLst>
          </p:cNvPr>
          <p:cNvPicPr>
            <a:picLocks noChangeAspect="1"/>
          </p:cNvPicPr>
          <p:nvPr/>
        </p:nvPicPr>
        <p:blipFill>
          <a:blip r:embed="rId4"/>
          <a:stretch>
            <a:fillRect/>
          </a:stretch>
        </p:blipFill>
        <p:spPr>
          <a:xfrm rot="10800000">
            <a:off x="6423826" y="2783548"/>
            <a:ext cx="237765" cy="682811"/>
          </a:xfrm>
          <a:prstGeom prst="rect">
            <a:avLst/>
          </a:prstGeom>
        </p:spPr>
      </p:pic>
      <p:pic>
        <p:nvPicPr>
          <p:cNvPr id="31" name="Picture 30">
            <a:extLst>
              <a:ext uri="{FF2B5EF4-FFF2-40B4-BE49-F238E27FC236}">
                <a16:creationId xmlns:a16="http://schemas.microsoft.com/office/drawing/2014/main" id="{150D93FC-A5CE-4C0E-9281-D6DCEAED2C8D}"/>
              </a:ext>
            </a:extLst>
          </p:cNvPr>
          <p:cNvPicPr>
            <a:picLocks noChangeAspect="1"/>
          </p:cNvPicPr>
          <p:nvPr/>
        </p:nvPicPr>
        <p:blipFill>
          <a:blip r:embed="rId4"/>
          <a:stretch>
            <a:fillRect/>
          </a:stretch>
        </p:blipFill>
        <p:spPr>
          <a:xfrm>
            <a:off x="6151005" y="3776505"/>
            <a:ext cx="237765" cy="682811"/>
          </a:xfrm>
          <a:prstGeom prst="rect">
            <a:avLst/>
          </a:prstGeom>
        </p:spPr>
      </p:pic>
      <p:pic>
        <p:nvPicPr>
          <p:cNvPr id="32" name="Picture 31">
            <a:extLst>
              <a:ext uri="{FF2B5EF4-FFF2-40B4-BE49-F238E27FC236}">
                <a16:creationId xmlns:a16="http://schemas.microsoft.com/office/drawing/2014/main" id="{C27452C8-1852-4870-8851-1CF9D9D60816}"/>
              </a:ext>
            </a:extLst>
          </p:cNvPr>
          <p:cNvPicPr>
            <a:picLocks noChangeAspect="1"/>
          </p:cNvPicPr>
          <p:nvPr/>
        </p:nvPicPr>
        <p:blipFill>
          <a:blip r:embed="rId4"/>
          <a:stretch>
            <a:fillRect/>
          </a:stretch>
        </p:blipFill>
        <p:spPr>
          <a:xfrm rot="10800000">
            <a:off x="5604118" y="3799642"/>
            <a:ext cx="305949" cy="682811"/>
          </a:xfrm>
          <a:prstGeom prst="rect">
            <a:avLst/>
          </a:prstGeom>
        </p:spPr>
      </p:pic>
      <p:pic>
        <p:nvPicPr>
          <p:cNvPr id="33" name="Picture 32">
            <a:extLst>
              <a:ext uri="{FF2B5EF4-FFF2-40B4-BE49-F238E27FC236}">
                <a16:creationId xmlns:a16="http://schemas.microsoft.com/office/drawing/2014/main" id="{A8F0592C-262B-46A0-84F7-217FC4ABCFF3}"/>
              </a:ext>
            </a:extLst>
          </p:cNvPr>
          <p:cNvPicPr>
            <a:picLocks noChangeAspect="1"/>
          </p:cNvPicPr>
          <p:nvPr/>
        </p:nvPicPr>
        <p:blipFill>
          <a:blip r:embed="rId4"/>
          <a:stretch>
            <a:fillRect/>
          </a:stretch>
        </p:blipFill>
        <p:spPr>
          <a:xfrm rot="10800000">
            <a:off x="5548503" y="1762872"/>
            <a:ext cx="237765" cy="682811"/>
          </a:xfrm>
          <a:prstGeom prst="rect">
            <a:avLst/>
          </a:prstGeom>
        </p:spPr>
      </p:pic>
      <p:pic>
        <p:nvPicPr>
          <p:cNvPr id="34" name="Picture 33">
            <a:extLst>
              <a:ext uri="{FF2B5EF4-FFF2-40B4-BE49-F238E27FC236}">
                <a16:creationId xmlns:a16="http://schemas.microsoft.com/office/drawing/2014/main" id="{219DFBBD-E235-4584-998E-9D6300206D60}"/>
              </a:ext>
            </a:extLst>
          </p:cNvPr>
          <p:cNvPicPr>
            <a:picLocks noChangeAspect="1"/>
          </p:cNvPicPr>
          <p:nvPr/>
        </p:nvPicPr>
        <p:blipFill>
          <a:blip r:embed="rId4"/>
          <a:stretch>
            <a:fillRect/>
          </a:stretch>
        </p:blipFill>
        <p:spPr>
          <a:xfrm rot="10800000">
            <a:off x="6985638" y="3776504"/>
            <a:ext cx="237765" cy="682811"/>
          </a:xfrm>
          <a:prstGeom prst="rect">
            <a:avLst/>
          </a:prstGeom>
        </p:spPr>
      </p:pic>
      <p:pic>
        <p:nvPicPr>
          <p:cNvPr id="35" name="Picture 34">
            <a:extLst>
              <a:ext uri="{FF2B5EF4-FFF2-40B4-BE49-F238E27FC236}">
                <a16:creationId xmlns:a16="http://schemas.microsoft.com/office/drawing/2014/main" id="{7FCC02F6-EB3A-4B99-9BEE-9A12D7A3013B}"/>
              </a:ext>
            </a:extLst>
          </p:cNvPr>
          <p:cNvPicPr>
            <a:picLocks noChangeAspect="1"/>
          </p:cNvPicPr>
          <p:nvPr/>
        </p:nvPicPr>
        <p:blipFill>
          <a:blip r:embed="rId4"/>
          <a:stretch>
            <a:fillRect/>
          </a:stretch>
        </p:blipFill>
        <p:spPr>
          <a:xfrm>
            <a:off x="6143403" y="2768571"/>
            <a:ext cx="237765" cy="682811"/>
          </a:xfrm>
          <a:prstGeom prst="rect">
            <a:avLst/>
          </a:prstGeom>
        </p:spPr>
      </p:pic>
      <p:pic>
        <p:nvPicPr>
          <p:cNvPr id="36" name="Picture 35">
            <a:extLst>
              <a:ext uri="{FF2B5EF4-FFF2-40B4-BE49-F238E27FC236}">
                <a16:creationId xmlns:a16="http://schemas.microsoft.com/office/drawing/2014/main" id="{FC1678FA-E95C-40A5-805E-5F33B09C848D}"/>
              </a:ext>
            </a:extLst>
          </p:cNvPr>
          <p:cNvPicPr>
            <a:picLocks noChangeAspect="1"/>
          </p:cNvPicPr>
          <p:nvPr/>
        </p:nvPicPr>
        <p:blipFill>
          <a:blip r:embed="rId4"/>
          <a:stretch>
            <a:fillRect/>
          </a:stretch>
        </p:blipFill>
        <p:spPr>
          <a:xfrm>
            <a:off x="7213065" y="1792182"/>
            <a:ext cx="237765" cy="682811"/>
          </a:xfrm>
          <a:prstGeom prst="rect">
            <a:avLst/>
          </a:prstGeom>
        </p:spPr>
      </p:pic>
      <p:pic>
        <p:nvPicPr>
          <p:cNvPr id="37" name="Picture 36">
            <a:extLst>
              <a:ext uri="{FF2B5EF4-FFF2-40B4-BE49-F238E27FC236}">
                <a16:creationId xmlns:a16="http://schemas.microsoft.com/office/drawing/2014/main" id="{343CDA91-3314-45D3-90BE-BEB3F215A871}"/>
              </a:ext>
            </a:extLst>
          </p:cNvPr>
          <p:cNvPicPr>
            <a:picLocks noChangeAspect="1"/>
          </p:cNvPicPr>
          <p:nvPr/>
        </p:nvPicPr>
        <p:blipFill>
          <a:blip r:embed="rId4"/>
          <a:stretch>
            <a:fillRect/>
          </a:stretch>
        </p:blipFill>
        <p:spPr>
          <a:xfrm rot="10800000">
            <a:off x="6381168" y="1790756"/>
            <a:ext cx="237765" cy="682811"/>
          </a:xfrm>
          <a:prstGeom prst="rect">
            <a:avLst/>
          </a:prstGeom>
        </p:spPr>
      </p:pic>
      <p:pic>
        <p:nvPicPr>
          <p:cNvPr id="38" name="Picture 37">
            <a:extLst>
              <a:ext uri="{FF2B5EF4-FFF2-40B4-BE49-F238E27FC236}">
                <a16:creationId xmlns:a16="http://schemas.microsoft.com/office/drawing/2014/main" id="{D7FB3494-C402-43B3-84E4-4FFD0A17D890}"/>
              </a:ext>
            </a:extLst>
          </p:cNvPr>
          <p:cNvPicPr>
            <a:picLocks noChangeAspect="1"/>
          </p:cNvPicPr>
          <p:nvPr/>
        </p:nvPicPr>
        <p:blipFill>
          <a:blip r:embed="rId4"/>
          <a:stretch>
            <a:fillRect/>
          </a:stretch>
        </p:blipFill>
        <p:spPr>
          <a:xfrm>
            <a:off x="6975300" y="2737996"/>
            <a:ext cx="237765" cy="682811"/>
          </a:xfrm>
          <a:prstGeom prst="rect">
            <a:avLst/>
          </a:prstGeom>
        </p:spPr>
      </p:pic>
      <p:pic>
        <p:nvPicPr>
          <p:cNvPr id="39" name="Picture 38">
            <a:extLst>
              <a:ext uri="{FF2B5EF4-FFF2-40B4-BE49-F238E27FC236}">
                <a16:creationId xmlns:a16="http://schemas.microsoft.com/office/drawing/2014/main" id="{301CD91F-3F04-4085-8E15-9A5AA7F2E502}"/>
              </a:ext>
            </a:extLst>
          </p:cNvPr>
          <p:cNvPicPr>
            <a:picLocks noChangeAspect="1"/>
          </p:cNvPicPr>
          <p:nvPr/>
        </p:nvPicPr>
        <p:blipFill>
          <a:blip r:embed="rId4"/>
          <a:stretch>
            <a:fillRect/>
          </a:stretch>
        </p:blipFill>
        <p:spPr>
          <a:xfrm rot="10800000">
            <a:off x="7280534" y="2755842"/>
            <a:ext cx="237765" cy="682811"/>
          </a:xfrm>
          <a:prstGeom prst="rect">
            <a:avLst/>
          </a:prstGeom>
        </p:spPr>
      </p:pic>
      <p:pic>
        <p:nvPicPr>
          <p:cNvPr id="40" name="Picture 39">
            <a:extLst>
              <a:ext uri="{FF2B5EF4-FFF2-40B4-BE49-F238E27FC236}">
                <a16:creationId xmlns:a16="http://schemas.microsoft.com/office/drawing/2014/main" id="{8383E021-F1AA-4CC3-A2AB-53C62DE3B345}"/>
              </a:ext>
            </a:extLst>
          </p:cNvPr>
          <p:cNvPicPr>
            <a:picLocks noChangeAspect="1"/>
          </p:cNvPicPr>
          <p:nvPr/>
        </p:nvPicPr>
        <p:blipFill>
          <a:blip r:embed="rId4"/>
          <a:stretch>
            <a:fillRect/>
          </a:stretch>
        </p:blipFill>
        <p:spPr>
          <a:xfrm>
            <a:off x="7330359" y="3735164"/>
            <a:ext cx="237765" cy="682811"/>
          </a:xfrm>
          <a:prstGeom prst="rect">
            <a:avLst/>
          </a:prstGeom>
        </p:spPr>
      </p:pic>
      <p:pic>
        <p:nvPicPr>
          <p:cNvPr id="41" name="Picture 40">
            <a:extLst>
              <a:ext uri="{FF2B5EF4-FFF2-40B4-BE49-F238E27FC236}">
                <a16:creationId xmlns:a16="http://schemas.microsoft.com/office/drawing/2014/main" id="{B0EE2A5A-5C9B-4D35-8224-3FBB1F1F27A6}"/>
              </a:ext>
            </a:extLst>
          </p:cNvPr>
          <p:cNvPicPr>
            <a:picLocks noChangeAspect="1"/>
          </p:cNvPicPr>
          <p:nvPr/>
        </p:nvPicPr>
        <p:blipFill>
          <a:blip r:embed="rId4"/>
          <a:stretch>
            <a:fillRect/>
          </a:stretch>
        </p:blipFill>
        <p:spPr>
          <a:xfrm>
            <a:off x="7800060" y="2755841"/>
            <a:ext cx="237765" cy="682811"/>
          </a:xfrm>
          <a:prstGeom prst="rect">
            <a:avLst/>
          </a:prstGeom>
        </p:spPr>
      </p:pic>
      <p:pic>
        <p:nvPicPr>
          <p:cNvPr id="42" name="Picture 41">
            <a:extLst>
              <a:ext uri="{FF2B5EF4-FFF2-40B4-BE49-F238E27FC236}">
                <a16:creationId xmlns:a16="http://schemas.microsoft.com/office/drawing/2014/main" id="{D7B20167-9C86-438B-9AF9-16E0B8FF0D64}"/>
              </a:ext>
            </a:extLst>
          </p:cNvPr>
          <p:cNvPicPr>
            <a:picLocks noChangeAspect="1"/>
          </p:cNvPicPr>
          <p:nvPr/>
        </p:nvPicPr>
        <p:blipFill>
          <a:blip r:embed="rId4"/>
          <a:stretch>
            <a:fillRect/>
          </a:stretch>
        </p:blipFill>
        <p:spPr>
          <a:xfrm rot="10800000">
            <a:off x="7820271" y="3782679"/>
            <a:ext cx="237765" cy="682811"/>
          </a:xfrm>
          <a:prstGeom prst="rect">
            <a:avLst/>
          </a:prstGeom>
        </p:spPr>
      </p:pic>
      <p:pic>
        <p:nvPicPr>
          <p:cNvPr id="43" name="Picture 42">
            <a:extLst>
              <a:ext uri="{FF2B5EF4-FFF2-40B4-BE49-F238E27FC236}">
                <a16:creationId xmlns:a16="http://schemas.microsoft.com/office/drawing/2014/main" id="{575B7F4F-9045-4E04-9390-EB99226345C0}"/>
              </a:ext>
            </a:extLst>
          </p:cNvPr>
          <p:cNvPicPr>
            <a:picLocks noChangeAspect="1"/>
          </p:cNvPicPr>
          <p:nvPr/>
        </p:nvPicPr>
        <p:blipFill>
          <a:blip r:embed="rId4"/>
          <a:stretch>
            <a:fillRect/>
          </a:stretch>
        </p:blipFill>
        <p:spPr>
          <a:xfrm rot="10800000">
            <a:off x="8089850" y="2755840"/>
            <a:ext cx="237765" cy="682811"/>
          </a:xfrm>
          <a:prstGeom prst="rect">
            <a:avLst/>
          </a:prstGeom>
        </p:spPr>
      </p:pic>
      <p:pic>
        <p:nvPicPr>
          <p:cNvPr id="44" name="Picture 43">
            <a:extLst>
              <a:ext uri="{FF2B5EF4-FFF2-40B4-BE49-F238E27FC236}">
                <a16:creationId xmlns:a16="http://schemas.microsoft.com/office/drawing/2014/main" id="{964154A3-B2A9-4075-9AAB-B2A3032072AF}"/>
              </a:ext>
            </a:extLst>
          </p:cNvPr>
          <p:cNvPicPr>
            <a:picLocks noChangeAspect="1"/>
          </p:cNvPicPr>
          <p:nvPr/>
        </p:nvPicPr>
        <p:blipFill>
          <a:blip r:embed="rId4"/>
          <a:stretch>
            <a:fillRect/>
          </a:stretch>
        </p:blipFill>
        <p:spPr>
          <a:xfrm>
            <a:off x="8108705" y="3776503"/>
            <a:ext cx="237765" cy="682811"/>
          </a:xfrm>
          <a:prstGeom prst="rect">
            <a:avLst/>
          </a:prstGeom>
        </p:spPr>
      </p:pic>
      <p:sp>
        <p:nvSpPr>
          <p:cNvPr id="45" name="Freeform: Shape 44">
            <a:extLst>
              <a:ext uri="{FF2B5EF4-FFF2-40B4-BE49-F238E27FC236}">
                <a16:creationId xmlns:a16="http://schemas.microsoft.com/office/drawing/2014/main" id="{3439A417-9790-4464-89A2-484800FD2F4C}"/>
              </a:ext>
            </a:extLst>
          </p:cNvPr>
          <p:cNvSpPr/>
          <p:nvPr/>
        </p:nvSpPr>
        <p:spPr>
          <a:xfrm>
            <a:off x="2205978" y="1350728"/>
            <a:ext cx="7076660" cy="2173356"/>
          </a:xfrm>
          <a:custGeom>
            <a:avLst/>
            <a:gdLst>
              <a:gd name="connsiteX0" fmla="*/ 0 w 7076660"/>
              <a:gd name="connsiteY0" fmla="*/ 53009 h 2173356"/>
              <a:gd name="connsiteX1" fmla="*/ 318052 w 7076660"/>
              <a:gd name="connsiteY1" fmla="*/ 39756 h 2173356"/>
              <a:gd name="connsiteX2" fmla="*/ 371060 w 7076660"/>
              <a:gd name="connsiteY2" fmla="*/ 26504 h 2173356"/>
              <a:gd name="connsiteX3" fmla="*/ 477078 w 7076660"/>
              <a:gd name="connsiteY3" fmla="*/ 13252 h 2173356"/>
              <a:gd name="connsiteX4" fmla="*/ 556591 w 7076660"/>
              <a:gd name="connsiteY4" fmla="*/ 0 h 2173356"/>
              <a:gd name="connsiteX5" fmla="*/ 980660 w 7076660"/>
              <a:gd name="connsiteY5" fmla="*/ 26504 h 2173356"/>
              <a:gd name="connsiteX6" fmla="*/ 1166191 w 7076660"/>
              <a:gd name="connsiteY6" fmla="*/ 66261 h 2173356"/>
              <a:gd name="connsiteX7" fmla="*/ 1219200 w 7076660"/>
              <a:gd name="connsiteY7" fmla="*/ 79513 h 2173356"/>
              <a:gd name="connsiteX8" fmla="*/ 1258956 w 7076660"/>
              <a:gd name="connsiteY8" fmla="*/ 119269 h 2173356"/>
              <a:gd name="connsiteX9" fmla="*/ 1338469 w 7076660"/>
              <a:gd name="connsiteY9" fmla="*/ 212035 h 2173356"/>
              <a:gd name="connsiteX10" fmla="*/ 1378226 w 7076660"/>
              <a:gd name="connsiteY10" fmla="*/ 225287 h 2173356"/>
              <a:gd name="connsiteX11" fmla="*/ 1404730 w 7076660"/>
              <a:gd name="connsiteY11" fmla="*/ 265043 h 2173356"/>
              <a:gd name="connsiteX12" fmla="*/ 1444487 w 7076660"/>
              <a:gd name="connsiteY12" fmla="*/ 278295 h 2173356"/>
              <a:gd name="connsiteX13" fmla="*/ 1457739 w 7076660"/>
              <a:gd name="connsiteY13" fmla="*/ 318052 h 2173356"/>
              <a:gd name="connsiteX14" fmla="*/ 1497495 w 7076660"/>
              <a:gd name="connsiteY14" fmla="*/ 344556 h 2173356"/>
              <a:gd name="connsiteX15" fmla="*/ 1510747 w 7076660"/>
              <a:gd name="connsiteY15" fmla="*/ 384313 h 2173356"/>
              <a:gd name="connsiteX16" fmla="*/ 1537252 w 7076660"/>
              <a:gd name="connsiteY16" fmla="*/ 516835 h 2173356"/>
              <a:gd name="connsiteX17" fmla="*/ 1563756 w 7076660"/>
              <a:gd name="connsiteY17" fmla="*/ 556591 h 2173356"/>
              <a:gd name="connsiteX18" fmla="*/ 1577008 w 7076660"/>
              <a:gd name="connsiteY18" fmla="*/ 596348 h 2173356"/>
              <a:gd name="connsiteX19" fmla="*/ 1643269 w 7076660"/>
              <a:gd name="connsiteY19" fmla="*/ 662609 h 2173356"/>
              <a:gd name="connsiteX20" fmla="*/ 1656521 w 7076660"/>
              <a:gd name="connsiteY20" fmla="*/ 702365 h 2173356"/>
              <a:gd name="connsiteX21" fmla="*/ 1696278 w 7076660"/>
              <a:gd name="connsiteY21" fmla="*/ 848139 h 2173356"/>
              <a:gd name="connsiteX22" fmla="*/ 1722782 w 7076660"/>
              <a:gd name="connsiteY22" fmla="*/ 901148 h 2173356"/>
              <a:gd name="connsiteX23" fmla="*/ 1749287 w 7076660"/>
              <a:gd name="connsiteY23" fmla="*/ 927652 h 2173356"/>
              <a:gd name="connsiteX24" fmla="*/ 1775791 w 7076660"/>
              <a:gd name="connsiteY24" fmla="*/ 967409 h 2173356"/>
              <a:gd name="connsiteX25" fmla="*/ 1815547 w 7076660"/>
              <a:gd name="connsiteY25" fmla="*/ 993913 h 2173356"/>
              <a:gd name="connsiteX26" fmla="*/ 1908313 w 7076660"/>
              <a:gd name="connsiteY26" fmla="*/ 1099930 h 2173356"/>
              <a:gd name="connsiteX27" fmla="*/ 1934817 w 7076660"/>
              <a:gd name="connsiteY27" fmla="*/ 1126435 h 2173356"/>
              <a:gd name="connsiteX28" fmla="*/ 2014330 w 7076660"/>
              <a:gd name="connsiteY28" fmla="*/ 1152939 h 2173356"/>
              <a:gd name="connsiteX29" fmla="*/ 2319130 w 7076660"/>
              <a:gd name="connsiteY29" fmla="*/ 1126435 h 2173356"/>
              <a:gd name="connsiteX30" fmla="*/ 2358887 w 7076660"/>
              <a:gd name="connsiteY30" fmla="*/ 1113182 h 2173356"/>
              <a:gd name="connsiteX31" fmla="*/ 2464904 w 7076660"/>
              <a:gd name="connsiteY31" fmla="*/ 1033669 h 2173356"/>
              <a:gd name="connsiteX32" fmla="*/ 2478156 w 7076660"/>
              <a:gd name="connsiteY32" fmla="*/ 993913 h 2173356"/>
              <a:gd name="connsiteX33" fmla="*/ 2504660 w 7076660"/>
              <a:gd name="connsiteY33" fmla="*/ 954156 h 2173356"/>
              <a:gd name="connsiteX34" fmla="*/ 2531165 w 7076660"/>
              <a:gd name="connsiteY34" fmla="*/ 874643 h 2173356"/>
              <a:gd name="connsiteX35" fmla="*/ 2544417 w 7076660"/>
              <a:gd name="connsiteY35" fmla="*/ 834887 h 2173356"/>
              <a:gd name="connsiteX36" fmla="*/ 2570921 w 7076660"/>
              <a:gd name="connsiteY36" fmla="*/ 808382 h 2173356"/>
              <a:gd name="connsiteX37" fmla="*/ 2584173 w 7076660"/>
              <a:gd name="connsiteY37" fmla="*/ 768626 h 2173356"/>
              <a:gd name="connsiteX38" fmla="*/ 2637182 w 7076660"/>
              <a:gd name="connsiteY38" fmla="*/ 715617 h 2173356"/>
              <a:gd name="connsiteX39" fmla="*/ 2676939 w 7076660"/>
              <a:gd name="connsiteY39" fmla="*/ 649356 h 2173356"/>
              <a:gd name="connsiteX40" fmla="*/ 2690191 w 7076660"/>
              <a:gd name="connsiteY40" fmla="*/ 609600 h 2173356"/>
              <a:gd name="connsiteX41" fmla="*/ 2716695 w 7076660"/>
              <a:gd name="connsiteY41" fmla="*/ 583095 h 2173356"/>
              <a:gd name="connsiteX42" fmla="*/ 2743200 w 7076660"/>
              <a:gd name="connsiteY42" fmla="*/ 543339 h 2173356"/>
              <a:gd name="connsiteX43" fmla="*/ 2756452 w 7076660"/>
              <a:gd name="connsiteY43" fmla="*/ 503582 h 2173356"/>
              <a:gd name="connsiteX44" fmla="*/ 2915478 w 7076660"/>
              <a:gd name="connsiteY44" fmla="*/ 463826 h 2173356"/>
              <a:gd name="connsiteX45" fmla="*/ 3087756 w 7076660"/>
              <a:gd name="connsiteY45" fmla="*/ 410817 h 2173356"/>
              <a:gd name="connsiteX46" fmla="*/ 3233530 w 7076660"/>
              <a:gd name="connsiteY46" fmla="*/ 384313 h 2173356"/>
              <a:gd name="connsiteX47" fmla="*/ 3273287 w 7076660"/>
              <a:gd name="connsiteY47" fmla="*/ 371061 h 2173356"/>
              <a:gd name="connsiteX48" fmla="*/ 3405808 w 7076660"/>
              <a:gd name="connsiteY48" fmla="*/ 344556 h 2173356"/>
              <a:gd name="connsiteX49" fmla="*/ 3551582 w 7076660"/>
              <a:gd name="connsiteY49" fmla="*/ 304800 h 2173356"/>
              <a:gd name="connsiteX50" fmla="*/ 3604591 w 7076660"/>
              <a:gd name="connsiteY50" fmla="*/ 278295 h 2173356"/>
              <a:gd name="connsiteX51" fmla="*/ 3670852 w 7076660"/>
              <a:gd name="connsiteY51" fmla="*/ 265043 h 2173356"/>
              <a:gd name="connsiteX52" fmla="*/ 3710608 w 7076660"/>
              <a:gd name="connsiteY52" fmla="*/ 251791 h 2173356"/>
              <a:gd name="connsiteX53" fmla="*/ 3776869 w 7076660"/>
              <a:gd name="connsiteY53" fmla="*/ 344556 h 2173356"/>
              <a:gd name="connsiteX54" fmla="*/ 3790121 w 7076660"/>
              <a:gd name="connsiteY54" fmla="*/ 384313 h 2173356"/>
              <a:gd name="connsiteX55" fmla="*/ 3803373 w 7076660"/>
              <a:gd name="connsiteY55" fmla="*/ 490330 h 2173356"/>
              <a:gd name="connsiteX56" fmla="*/ 3816626 w 7076660"/>
              <a:gd name="connsiteY56" fmla="*/ 583095 h 2173356"/>
              <a:gd name="connsiteX57" fmla="*/ 3829878 w 7076660"/>
              <a:gd name="connsiteY57" fmla="*/ 781878 h 2173356"/>
              <a:gd name="connsiteX58" fmla="*/ 3843130 w 7076660"/>
              <a:gd name="connsiteY58" fmla="*/ 901148 h 2173356"/>
              <a:gd name="connsiteX59" fmla="*/ 3856382 w 7076660"/>
              <a:gd name="connsiteY59" fmla="*/ 1033669 h 2173356"/>
              <a:gd name="connsiteX60" fmla="*/ 3882887 w 7076660"/>
              <a:gd name="connsiteY60" fmla="*/ 1258956 h 2173356"/>
              <a:gd name="connsiteX61" fmla="*/ 3896139 w 7076660"/>
              <a:gd name="connsiteY61" fmla="*/ 1815548 h 2173356"/>
              <a:gd name="connsiteX62" fmla="*/ 3909391 w 7076660"/>
              <a:gd name="connsiteY62" fmla="*/ 1855304 h 2173356"/>
              <a:gd name="connsiteX63" fmla="*/ 3935895 w 7076660"/>
              <a:gd name="connsiteY63" fmla="*/ 1987826 h 2173356"/>
              <a:gd name="connsiteX64" fmla="*/ 3975652 w 7076660"/>
              <a:gd name="connsiteY64" fmla="*/ 2107095 h 2173356"/>
              <a:gd name="connsiteX65" fmla="*/ 3988904 w 7076660"/>
              <a:gd name="connsiteY65" fmla="*/ 2146852 h 2173356"/>
              <a:gd name="connsiteX66" fmla="*/ 4028660 w 7076660"/>
              <a:gd name="connsiteY66" fmla="*/ 2173356 h 2173356"/>
              <a:gd name="connsiteX67" fmla="*/ 4161182 w 7076660"/>
              <a:gd name="connsiteY67" fmla="*/ 2160104 h 2173356"/>
              <a:gd name="connsiteX68" fmla="*/ 4200939 w 7076660"/>
              <a:gd name="connsiteY68" fmla="*/ 2040835 h 2173356"/>
              <a:gd name="connsiteX69" fmla="*/ 4214191 w 7076660"/>
              <a:gd name="connsiteY69" fmla="*/ 2001078 h 2173356"/>
              <a:gd name="connsiteX70" fmla="*/ 4253947 w 7076660"/>
              <a:gd name="connsiteY70" fmla="*/ 1603513 h 2173356"/>
              <a:gd name="connsiteX71" fmla="*/ 4267200 w 7076660"/>
              <a:gd name="connsiteY71" fmla="*/ 1378226 h 2173356"/>
              <a:gd name="connsiteX72" fmla="*/ 4386469 w 7076660"/>
              <a:gd name="connsiteY72" fmla="*/ 1311965 h 2173356"/>
              <a:gd name="connsiteX73" fmla="*/ 4691269 w 7076660"/>
              <a:gd name="connsiteY73" fmla="*/ 1298713 h 2173356"/>
              <a:gd name="connsiteX74" fmla="*/ 4664765 w 7076660"/>
              <a:gd name="connsiteY74" fmla="*/ 1113182 h 2173356"/>
              <a:gd name="connsiteX75" fmla="*/ 4651513 w 7076660"/>
              <a:gd name="connsiteY75" fmla="*/ 1073426 h 2173356"/>
              <a:gd name="connsiteX76" fmla="*/ 4625008 w 7076660"/>
              <a:gd name="connsiteY76" fmla="*/ 1046922 h 2173356"/>
              <a:gd name="connsiteX77" fmla="*/ 4625008 w 7076660"/>
              <a:gd name="connsiteY77" fmla="*/ 755374 h 2173356"/>
              <a:gd name="connsiteX78" fmla="*/ 4664765 w 7076660"/>
              <a:gd name="connsiteY78" fmla="*/ 609600 h 2173356"/>
              <a:gd name="connsiteX79" fmla="*/ 4704521 w 7076660"/>
              <a:gd name="connsiteY79" fmla="*/ 424069 h 2173356"/>
              <a:gd name="connsiteX80" fmla="*/ 4717773 w 7076660"/>
              <a:gd name="connsiteY80" fmla="*/ 384313 h 2173356"/>
              <a:gd name="connsiteX81" fmla="*/ 4731026 w 7076660"/>
              <a:gd name="connsiteY81" fmla="*/ 318052 h 2173356"/>
              <a:gd name="connsiteX82" fmla="*/ 4770782 w 7076660"/>
              <a:gd name="connsiteY82" fmla="*/ 304800 h 2173356"/>
              <a:gd name="connsiteX83" fmla="*/ 4823791 w 7076660"/>
              <a:gd name="connsiteY83" fmla="*/ 318052 h 2173356"/>
              <a:gd name="connsiteX84" fmla="*/ 4890052 w 7076660"/>
              <a:gd name="connsiteY84" fmla="*/ 371061 h 2173356"/>
              <a:gd name="connsiteX85" fmla="*/ 4916556 w 7076660"/>
              <a:gd name="connsiteY85" fmla="*/ 410817 h 2173356"/>
              <a:gd name="connsiteX86" fmla="*/ 4943060 w 7076660"/>
              <a:gd name="connsiteY86" fmla="*/ 437322 h 2173356"/>
              <a:gd name="connsiteX87" fmla="*/ 4969565 w 7076660"/>
              <a:gd name="connsiteY87" fmla="*/ 516835 h 2173356"/>
              <a:gd name="connsiteX88" fmla="*/ 4982817 w 7076660"/>
              <a:gd name="connsiteY88" fmla="*/ 556591 h 2173356"/>
              <a:gd name="connsiteX89" fmla="*/ 4996069 w 7076660"/>
              <a:gd name="connsiteY89" fmla="*/ 675861 h 2173356"/>
              <a:gd name="connsiteX90" fmla="*/ 5022573 w 7076660"/>
              <a:gd name="connsiteY90" fmla="*/ 901148 h 2173356"/>
              <a:gd name="connsiteX91" fmla="*/ 5049078 w 7076660"/>
              <a:gd name="connsiteY91" fmla="*/ 1113182 h 2173356"/>
              <a:gd name="connsiteX92" fmla="*/ 5075582 w 7076660"/>
              <a:gd name="connsiteY92" fmla="*/ 1192695 h 2173356"/>
              <a:gd name="connsiteX93" fmla="*/ 5102087 w 7076660"/>
              <a:gd name="connsiteY93" fmla="*/ 1219200 h 2173356"/>
              <a:gd name="connsiteX94" fmla="*/ 5181600 w 7076660"/>
              <a:gd name="connsiteY94" fmla="*/ 1272209 h 2173356"/>
              <a:gd name="connsiteX95" fmla="*/ 5989982 w 7076660"/>
              <a:gd name="connsiteY95" fmla="*/ 1258956 h 2173356"/>
              <a:gd name="connsiteX96" fmla="*/ 6202017 w 7076660"/>
              <a:gd name="connsiteY96" fmla="*/ 1245704 h 2173356"/>
              <a:gd name="connsiteX97" fmla="*/ 7076660 w 7076660"/>
              <a:gd name="connsiteY97" fmla="*/ 1245704 h 21733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Lst>
            <a:rect l="l" t="t" r="r" b="b"/>
            <a:pathLst>
              <a:path w="7076660" h="2173356">
                <a:moveTo>
                  <a:pt x="0" y="53009"/>
                </a:moveTo>
                <a:cubicBezTo>
                  <a:pt x="106017" y="48591"/>
                  <a:pt x="212212" y="47316"/>
                  <a:pt x="318052" y="39756"/>
                </a:cubicBezTo>
                <a:cubicBezTo>
                  <a:pt x="336219" y="38458"/>
                  <a:pt x="353095" y="29498"/>
                  <a:pt x="371060" y="26504"/>
                </a:cubicBezTo>
                <a:cubicBezTo>
                  <a:pt x="406190" y="20649"/>
                  <a:pt x="441822" y="18289"/>
                  <a:pt x="477078" y="13252"/>
                </a:cubicBezTo>
                <a:cubicBezTo>
                  <a:pt x="503678" y="9452"/>
                  <a:pt x="530087" y="4417"/>
                  <a:pt x="556591" y="0"/>
                </a:cubicBezTo>
                <a:cubicBezTo>
                  <a:pt x="850055" y="11738"/>
                  <a:pt x="797998" y="-1598"/>
                  <a:pt x="980660" y="26504"/>
                </a:cubicBezTo>
                <a:cubicBezTo>
                  <a:pt x="1080716" y="41897"/>
                  <a:pt x="1054967" y="38455"/>
                  <a:pt x="1166191" y="66261"/>
                </a:cubicBezTo>
                <a:lnTo>
                  <a:pt x="1219200" y="79513"/>
                </a:lnTo>
                <a:cubicBezTo>
                  <a:pt x="1232452" y="92765"/>
                  <a:pt x="1246958" y="104872"/>
                  <a:pt x="1258956" y="119269"/>
                </a:cubicBezTo>
                <a:cubicBezTo>
                  <a:pt x="1281783" y="146662"/>
                  <a:pt x="1301714" y="199783"/>
                  <a:pt x="1338469" y="212035"/>
                </a:cubicBezTo>
                <a:lnTo>
                  <a:pt x="1378226" y="225287"/>
                </a:lnTo>
                <a:cubicBezTo>
                  <a:pt x="1387061" y="238539"/>
                  <a:pt x="1392293" y="255094"/>
                  <a:pt x="1404730" y="265043"/>
                </a:cubicBezTo>
                <a:cubicBezTo>
                  <a:pt x="1415638" y="273769"/>
                  <a:pt x="1434609" y="268417"/>
                  <a:pt x="1444487" y="278295"/>
                </a:cubicBezTo>
                <a:cubicBezTo>
                  <a:pt x="1454365" y="288173"/>
                  <a:pt x="1449013" y="307144"/>
                  <a:pt x="1457739" y="318052"/>
                </a:cubicBezTo>
                <a:cubicBezTo>
                  <a:pt x="1467688" y="330489"/>
                  <a:pt x="1484243" y="335721"/>
                  <a:pt x="1497495" y="344556"/>
                </a:cubicBezTo>
                <a:cubicBezTo>
                  <a:pt x="1501912" y="357808"/>
                  <a:pt x="1507606" y="370702"/>
                  <a:pt x="1510747" y="384313"/>
                </a:cubicBezTo>
                <a:cubicBezTo>
                  <a:pt x="1520877" y="428208"/>
                  <a:pt x="1512263" y="479352"/>
                  <a:pt x="1537252" y="516835"/>
                </a:cubicBezTo>
                <a:lnTo>
                  <a:pt x="1563756" y="556591"/>
                </a:lnTo>
                <a:cubicBezTo>
                  <a:pt x="1568173" y="569843"/>
                  <a:pt x="1568627" y="585173"/>
                  <a:pt x="1577008" y="596348"/>
                </a:cubicBezTo>
                <a:cubicBezTo>
                  <a:pt x="1595749" y="621337"/>
                  <a:pt x="1643269" y="662609"/>
                  <a:pt x="1643269" y="662609"/>
                </a:cubicBezTo>
                <a:cubicBezTo>
                  <a:pt x="1647686" y="675861"/>
                  <a:pt x="1652845" y="688888"/>
                  <a:pt x="1656521" y="702365"/>
                </a:cubicBezTo>
                <a:cubicBezTo>
                  <a:pt x="1661586" y="720937"/>
                  <a:pt x="1681028" y="812556"/>
                  <a:pt x="1696278" y="848139"/>
                </a:cubicBezTo>
                <a:cubicBezTo>
                  <a:pt x="1704060" y="866297"/>
                  <a:pt x="1711824" y="884711"/>
                  <a:pt x="1722782" y="901148"/>
                </a:cubicBezTo>
                <a:cubicBezTo>
                  <a:pt x="1729713" y="911544"/>
                  <a:pt x="1741482" y="917896"/>
                  <a:pt x="1749287" y="927652"/>
                </a:cubicBezTo>
                <a:cubicBezTo>
                  <a:pt x="1759237" y="940089"/>
                  <a:pt x="1764529" y="956147"/>
                  <a:pt x="1775791" y="967409"/>
                </a:cubicBezTo>
                <a:cubicBezTo>
                  <a:pt x="1787053" y="978671"/>
                  <a:pt x="1802295" y="985078"/>
                  <a:pt x="1815547" y="993913"/>
                </a:cubicBezTo>
                <a:cubicBezTo>
                  <a:pt x="1859380" y="1059660"/>
                  <a:pt x="1830788" y="1022404"/>
                  <a:pt x="1908313" y="1099930"/>
                </a:cubicBezTo>
                <a:cubicBezTo>
                  <a:pt x="1917148" y="1108765"/>
                  <a:pt x="1922964" y="1122484"/>
                  <a:pt x="1934817" y="1126435"/>
                </a:cubicBezTo>
                <a:lnTo>
                  <a:pt x="2014330" y="1152939"/>
                </a:lnTo>
                <a:cubicBezTo>
                  <a:pt x="2189154" y="1143738"/>
                  <a:pt x="2205205" y="1158986"/>
                  <a:pt x="2319130" y="1126435"/>
                </a:cubicBezTo>
                <a:cubicBezTo>
                  <a:pt x="2332562" y="1122597"/>
                  <a:pt x="2346676" y="1119966"/>
                  <a:pt x="2358887" y="1113182"/>
                </a:cubicBezTo>
                <a:cubicBezTo>
                  <a:pt x="2426322" y="1075718"/>
                  <a:pt x="2424691" y="1073883"/>
                  <a:pt x="2464904" y="1033669"/>
                </a:cubicBezTo>
                <a:cubicBezTo>
                  <a:pt x="2469321" y="1020417"/>
                  <a:pt x="2471909" y="1006407"/>
                  <a:pt x="2478156" y="993913"/>
                </a:cubicBezTo>
                <a:cubicBezTo>
                  <a:pt x="2485279" y="979667"/>
                  <a:pt x="2498191" y="968710"/>
                  <a:pt x="2504660" y="954156"/>
                </a:cubicBezTo>
                <a:cubicBezTo>
                  <a:pt x="2516007" y="928626"/>
                  <a:pt x="2522330" y="901147"/>
                  <a:pt x="2531165" y="874643"/>
                </a:cubicBezTo>
                <a:cubicBezTo>
                  <a:pt x="2535582" y="861391"/>
                  <a:pt x="2534540" y="844765"/>
                  <a:pt x="2544417" y="834887"/>
                </a:cubicBezTo>
                <a:lnTo>
                  <a:pt x="2570921" y="808382"/>
                </a:lnTo>
                <a:cubicBezTo>
                  <a:pt x="2575338" y="795130"/>
                  <a:pt x="2576054" y="779993"/>
                  <a:pt x="2584173" y="768626"/>
                </a:cubicBezTo>
                <a:cubicBezTo>
                  <a:pt x="2598697" y="748292"/>
                  <a:pt x="2637182" y="715617"/>
                  <a:pt x="2637182" y="715617"/>
                </a:cubicBezTo>
                <a:cubicBezTo>
                  <a:pt x="2674722" y="602997"/>
                  <a:pt x="2622366" y="740310"/>
                  <a:pt x="2676939" y="649356"/>
                </a:cubicBezTo>
                <a:cubicBezTo>
                  <a:pt x="2684126" y="637378"/>
                  <a:pt x="2683004" y="621578"/>
                  <a:pt x="2690191" y="609600"/>
                </a:cubicBezTo>
                <a:cubicBezTo>
                  <a:pt x="2696619" y="598886"/>
                  <a:pt x="2708890" y="592851"/>
                  <a:pt x="2716695" y="583095"/>
                </a:cubicBezTo>
                <a:cubicBezTo>
                  <a:pt x="2726645" y="570658"/>
                  <a:pt x="2734365" y="556591"/>
                  <a:pt x="2743200" y="543339"/>
                </a:cubicBezTo>
                <a:cubicBezTo>
                  <a:pt x="2747617" y="530087"/>
                  <a:pt x="2746574" y="513460"/>
                  <a:pt x="2756452" y="503582"/>
                </a:cubicBezTo>
                <a:cubicBezTo>
                  <a:pt x="2792821" y="467212"/>
                  <a:pt x="2877282" y="468600"/>
                  <a:pt x="2915478" y="463826"/>
                </a:cubicBezTo>
                <a:cubicBezTo>
                  <a:pt x="2969817" y="445713"/>
                  <a:pt x="3032224" y="423632"/>
                  <a:pt x="3087756" y="410817"/>
                </a:cubicBezTo>
                <a:cubicBezTo>
                  <a:pt x="3241412" y="375358"/>
                  <a:pt x="3097394" y="418346"/>
                  <a:pt x="3233530" y="384313"/>
                </a:cubicBezTo>
                <a:cubicBezTo>
                  <a:pt x="3247082" y="380925"/>
                  <a:pt x="3259676" y="374202"/>
                  <a:pt x="3273287" y="371061"/>
                </a:cubicBezTo>
                <a:cubicBezTo>
                  <a:pt x="3317182" y="360931"/>
                  <a:pt x="3363981" y="361286"/>
                  <a:pt x="3405808" y="344556"/>
                </a:cubicBezTo>
                <a:cubicBezTo>
                  <a:pt x="3497017" y="308073"/>
                  <a:pt x="3448604" y="321963"/>
                  <a:pt x="3551582" y="304800"/>
                </a:cubicBezTo>
                <a:cubicBezTo>
                  <a:pt x="3569252" y="295965"/>
                  <a:pt x="3585849" y="284542"/>
                  <a:pt x="3604591" y="278295"/>
                </a:cubicBezTo>
                <a:cubicBezTo>
                  <a:pt x="3625960" y="271172"/>
                  <a:pt x="3649000" y="270506"/>
                  <a:pt x="3670852" y="265043"/>
                </a:cubicBezTo>
                <a:cubicBezTo>
                  <a:pt x="3684404" y="261655"/>
                  <a:pt x="3697356" y="256208"/>
                  <a:pt x="3710608" y="251791"/>
                </a:cubicBezTo>
                <a:cubicBezTo>
                  <a:pt x="3776869" y="273878"/>
                  <a:pt x="3745948" y="251791"/>
                  <a:pt x="3776869" y="344556"/>
                </a:cubicBezTo>
                <a:lnTo>
                  <a:pt x="3790121" y="384313"/>
                </a:lnTo>
                <a:cubicBezTo>
                  <a:pt x="3794538" y="419652"/>
                  <a:pt x="3798666" y="455028"/>
                  <a:pt x="3803373" y="490330"/>
                </a:cubicBezTo>
                <a:cubicBezTo>
                  <a:pt x="3807501" y="521292"/>
                  <a:pt x="3813798" y="551988"/>
                  <a:pt x="3816626" y="583095"/>
                </a:cubicBezTo>
                <a:cubicBezTo>
                  <a:pt x="3822638" y="649230"/>
                  <a:pt x="3824363" y="715699"/>
                  <a:pt x="3829878" y="781878"/>
                </a:cubicBezTo>
                <a:cubicBezTo>
                  <a:pt x="3833200" y="821741"/>
                  <a:pt x="3838943" y="861366"/>
                  <a:pt x="3843130" y="901148"/>
                </a:cubicBezTo>
                <a:cubicBezTo>
                  <a:pt x="3847777" y="945298"/>
                  <a:pt x="3851195" y="989579"/>
                  <a:pt x="3856382" y="1033669"/>
                </a:cubicBezTo>
                <a:cubicBezTo>
                  <a:pt x="3895452" y="1365769"/>
                  <a:pt x="3838755" y="817662"/>
                  <a:pt x="3882887" y="1258956"/>
                </a:cubicBezTo>
                <a:cubicBezTo>
                  <a:pt x="3887304" y="1444487"/>
                  <a:pt x="3887899" y="1630148"/>
                  <a:pt x="3896139" y="1815548"/>
                </a:cubicBezTo>
                <a:cubicBezTo>
                  <a:pt x="3896759" y="1829503"/>
                  <a:pt x="3906250" y="1841693"/>
                  <a:pt x="3909391" y="1855304"/>
                </a:cubicBezTo>
                <a:cubicBezTo>
                  <a:pt x="3919521" y="1899199"/>
                  <a:pt x="3921649" y="1945089"/>
                  <a:pt x="3935895" y="1987826"/>
                </a:cubicBezTo>
                <a:lnTo>
                  <a:pt x="3975652" y="2107095"/>
                </a:lnTo>
                <a:cubicBezTo>
                  <a:pt x="3980069" y="2120347"/>
                  <a:pt x="3977281" y="2139103"/>
                  <a:pt x="3988904" y="2146852"/>
                </a:cubicBezTo>
                <a:lnTo>
                  <a:pt x="4028660" y="2173356"/>
                </a:lnTo>
                <a:lnTo>
                  <a:pt x="4161182" y="2160104"/>
                </a:lnTo>
                <a:cubicBezTo>
                  <a:pt x="4161183" y="2160104"/>
                  <a:pt x="4194313" y="2060714"/>
                  <a:pt x="4200939" y="2040835"/>
                </a:cubicBezTo>
                <a:lnTo>
                  <a:pt x="4214191" y="2001078"/>
                </a:lnTo>
                <a:cubicBezTo>
                  <a:pt x="4241727" y="1629338"/>
                  <a:pt x="4202875" y="1756728"/>
                  <a:pt x="4253947" y="1603513"/>
                </a:cubicBezTo>
                <a:cubicBezTo>
                  <a:pt x="4258365" y="1528417"/>
                  <a:pt x="4243411" y="1449591"/>
                  <a:pt x="4267200" y="1378226"/>
                </a:cubicBezTo>
                <a:cubicBezTo>
                  <a:pt x="4271590" y="1365057"/>
                  <a:pt x="4354533" y="1314422"/>
                  <a:pt x="4386469" y="1311965"/>
                </a:cubicBezTo>
                <a:cubicBezTo>
                  <a:pt x="4487865" y="1304165"/>
                  <a:pt x="4589669" y="1303130"/>
                  <a:pt x="4691269" y="1298713"/>
                </a:cubicBezTo>
                <a:cubicBezTo>
                  <a:pt x="4685538" y="1252862"/>
                  <a:pt x="4675683" y="1162315"/>
                  <a:pt x="4664765" y="1113182"/>
                </a:cubicBezTo>
                <a:cubicBezTo>
                  <a:pt x="4661735" y="1099546"/>
                  <a:pt x="4658700" y="1085404"/>
                  <a:pt x="4651513" y="1073426"/>
                </a:cubicBezTo>
                <a:cubicBezTo>
                  <a:pt x="4645085" y="1062712"/>
                  <a:pt x="4633843" y="1055757"/>
                  <a:pt x="4625008" y="1046922"/>
                </a:cubicBezTo>
                <a:cubicBezTo>
                  <a:pt x="4586050" y="930047"/>
                  <a:pt x="4605777" y="1005380"/>
                  <a:pt x="4625008" y="755374"/>
                </a:cubicBezTo>
                <a:cubicBezTo>
                  <a:pt x="4632302" y="660556"/>
                  <a:pt x="4629826" y="679476"/>
                  <a:pt x="4664765" y="609600"/>
                </a:cubicBezTo>
                <a:cubicBezTo>
                  <a:pt x="4675886" y="542874"/>
                  <a:pt x="4682508" y="490109"/>
                  <a:pt x="4704521" y="424069"/>
                </a:cubicBezTo>
                <a:cubicBezTo>
                  <a:pt x="4708938" y="410817"/>
                  <a:pt x="4714385" y="397865"/>
                  <a:pt x="4717773" y="384313"/>
                </a:cubicBezTo>
                <a:cubicBezTo>
                  <a:pt x="4723236" y="362461"/>
                  <a:pt x="4718532" y="336793"/>
                  <a:pt x="4731026" y="318052"/>
                </a:cubicBezTo>
                <a:cubicBezTo>
                  <a:pt x="4738775" y="306429"/>
                  <a:pt x="4757530" y="309217"/>
                  <a:pt x="4770782" y="304800"/>
                </a:cubicBezTo>
                <a:cubicBezTo>
                  <a:pt x="4788452" y="309217"/>
                  <a:pt x="4807050" y="310877"/>
                  <a:pt x="4823791" y="318052"/>
                </a:cubicBezTo>
                <a:cubicBezTo>
                  <a:pt x="4844754" y="327036"/>
                  <a:pt x="4875183" y="352475"/>
                  <a:pt x="4890052" y="371061"/>
                </a:cubicBezTo>
                <a:cubicBezTo>
                  <a:pt x="4900001" y="383498"/>
                  <a:pt x="4906607" y="398380"/>
                  <a:pt x="4916556" y="410817"/>
                </a:cubicBezTo>
                <a:cubicBezTo>
                  <a:pt x="4924361" y="420573"/>
                  <a:pt x="4934225" y="428487"/>
                  <a:pt x="4943060" y="437322"/>
                </a:cubicBezTo>
                <a:lnTo>
                  <a:pt x="4969565" y="516835"/>
                </a:lnTo>
                <a:lnTo>
                  <a:pt x="4982817" y="556591"/>
                </a:lnTo>
                <a:cubicBezTo>
                  <a:pt x="4987234" y="596348"/>
                  <a:pt x="4992604" y="636010"/>
                  <a:pt x="4996069" y="675861"/>
                </a:cubicBezTo>
                <a:cubicBezTo>
                  <a:pt x="5014507" y="887896"/>
                  <a:pt x="4988771" y="799739"/>
                  <a:pt x="5022573" y="901148"/>
                </a:cubicBezTo>
                <a:cubicBezTo>
                  <a:pt x="5028877" y="970483"/>
                  <a:pt x="5030407" y="1044720"/>
                  <a:pt x="5049078" y="1113182"/>
                </a:cubicBezTo>
                <a:cubicBezTo>
                  <a:pt x="5056429" y="1140136"/>
                  <a:pt x="5055827" y="1172940"/>
                  <a:pt x="5075582" y="1192695"/>
                </a:cubicBezTo>
                <a:cubicBezTo>
                  <a:pt x="5084417" y="1201530"/>
                  <a:pt x="5092091" y="1211703"/>
                  <a:pt x="5102087" y="1219200"/>
                </a:cubicBezTo>
                <a:cubicBezTo>
                  <a:pt x="5127570" y="1238313"/>
                  <a:pt x="5181600" y="1272209"/>
                  <a:pt x="5181600" y="1272209"/>
                </a:cubicBezTo>
                <a:lnTo>
                  <a:pt x="5989982" y="1258956"/>
                </a:lnTo>
                <a:cubicBezTo>
                  <a:pt x="6060774" y="1257117"/>
                  <a:pt x="6131206" y="1246568"/>
                  <a:pt x="6202017" y="1245704"/>
                </a:cubicBezTo>
                <a:cubicBezTo>
                  <a:pt x="6493543" y="1242149"/>
                  <a:pt x="6785112" y="1245704"/>
                  <a:pt x="7076660" y="124570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46" name="Arrow: Right 45">
            <a:extLst>
              <a:ext uri="{FF2B5EF4-FFF2-40B4-BE49-F238E27FC236}">
                <a16:creationId xmlns:a16="http://schemas.microsoft.com/office/drawing/2014/main" id="{802E7DE9-A02F-4BDF-87F3-6093510832A9}"/>
              </a:ext>
            </a:extLst>
          </p:cNvPr>
          <p:cNvSpPr/>
          <p:nvPr/>
        </p:nvSpPr>
        <p:spPr>
          <a:xfrm>
            <a:off x="2192722" y="1207203"/>
            <a:ext cx="408201" cy="3953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pic>
        <p:nvPicPr>
          <p:cNvPr id="47" name="Picture 46">
            <a:extLst>
              <a:ext uri="{FF2B5EF4-FFF2-40B4-BE49-F238E27FC236}">
                <a16:creationId xmlns:a16="http://schemas.microsoft.com/office/drawing/2014/main" id="{C221BDC0-226F-4503-A880-C8A863499FC2}"/>
              </a:ext>
            </a:extLst>
          </p:cNvPr>
          <p:cNvPicPr>
            <a:picLocks noChangeAspect="1"/>
          </p:cNvPicPr>
          <p:nvPr/>
        </p:nvPicPr>
        <p:blipFill>
          <a:blip r:embed="rId4"/>
          <a:stretch>
            <a:fillRect/>
          </a:stretch>
        </p:blipFill>
        <p:spPr>
          <a:xfrm rot="5400000">
            <a:off x="9089764" y="2234866"/>
            <a:ext cx="152081" cy="682811"/>
          </a:xfrm>
          <a:prstGeom prst="rect">
            <a:avLst/>
          </a:prstGeom>
        </p:spPr>
      </p:pic>
      <p:pic>
        <p:nvPicPr>
          <p:cNvPr id="48" name="Picture 47">
            <a:extLst>
              <a:ext uri="{FF2B5EF4-FFF2-40B4-BE49-F238E27FC236}">
                <a16:creationId xmlns:a16="http://schemas.microsoft.com/office/drawing/2014/main" id="{D4441A2D-6C1D-4C1F-B257-DCC15E57B0C6}"/>
              </a:ext>
            </a:extLst>
          </p:cNvPr>
          <p:cNvPicPr>
            <a:picLocks noChangeAspect="1"/>
          </p:cNvPicPr>
          <p:nvPr/>
        </p:nvPicPr>
        <p:blipFill>
          <a:blip r:embed="rId5"/>
          <a:stretch>
            <a:fillRect/>
          </a:stretch>
        </p:blipFill>
        <p:spPr>
          <a:xfrm>
            <a:off x="8822023" y="3466337"/>
            <a:ext cx="682811" cy="152081"/>
          </a:xfrm>
          <a:prstGeom prst="rect">
            <a:avLst/>
          </a:prstGeom>
        </p:spPr>
      </p:pic>
      <p:pic>
        <p:nvPicPr>
          <p:cNvPr id="49" name="Picture 48">
            <a:extLst>
              <a:ext uri="{FF2B5EF4-FFF2-40B4-BE49-F238E27FC236}">
                <a16:creationId xmlns:a16="http://schemas.microsoft.com/office/drawing/2014/main" id="{09E55C94-15AC-4C2E-9712-9F5343340DE2}"/>
              </a:ext>
            </a:extLst>
          </p:cNvPr>
          <p:cNvPicPr>
            <a:picLocks noChangeAspect="1"/>
          </p:cNvPicPr>
          <p:nvPr/>
        </p:nvPicPr>
        <p:blipFill>
          <a:blip r:embed="rId5"/>
          <a:stretch>
            <a:fillRect/>
          </a:stretch>
        </p:blipFill>
        <p:spPr>
          <a:xfrm>
            <a:off x="8809058" y="1602520"/>
            <a:ext cx="682811" cy="211502"/>
          </a:xfrm>
          <a:prstGeom prst="rect">
            <a:avLst/>
          </a:prstGeom>
        </p:spPr>
      </p:pic>
      <p:pic>
        <p:nvPicPr>
          <p:cNvPr id="50" name="Picture 49">
            <a:extLst>
              <a:ext uri="{FF2B5EF4-FFF2-40B4-BE49-F238E27FC236}">
                <a16:creationId xmlns:a16="http://schemas.microsoft.com/office/drawing/2014/main" id="{48E10640-82D6-46C2-9EE0-EE1972531D3C}"/>
              </a:ext>
            </a:extLst>
          </p:cNvPr>
          <p:cNvPicPr>
            <a:picLocks noChangeAspect="1"/>
          </p:cNvPicPr>
          <p:nvPr/>
        </p:nvPicPr>
        <p:blipFill>
          <a:blip r:embed="rId5"/>
          <a:stretch>
            <a:fillRect/>
          </a:stretch>
        </p:blipFill>
        <p:spPr>
          <a:xfrm>
            <a:off x="8809058" y="4496842"/>
            <a:ext cx="682811" cy="150083"/>
          </a:xfrm>
          <a:prstGeom prst="rect">
            <a:avLst/>
          </a:prstGeom>
        </p:spPr>
      </p:pic>
      <p:pic>
        <p:nvPicPr>
          <p:cNvPr id="52" name="Picture 51">
            <a:extLst>
              <a:ext uri="{FF2B5EF4-FFF2-40B4-BE49-F238E27FC236}">
                <a16:creationId xmlns:a16="http://schemas.microsoft.com/office/drawing/2014/main" id="{37472790-1E90-4FFE-AC70-D8F7CF95E818}"/>
              </a:ext>
            </a:extLst>
          </p:cNvPr>
          <p:cNvPicPr>
            <a:picLocks noChangeAspect="1"/>
          </p:cNvPicPr>
          <p:nvPr/>
        </p:nvPicPr>
        <p:blipFill>
          <a:blip r:embed="rId6"/>
          <a:stretch>
            <a:fillRect/>
          </a:stretch>
        </p:blipFill>
        <p:spPr>
          <a:xfrm>
            <a:off x="2152916" y="1674608"/>
            <a:ext cx="426757" cy="432854"/>
          </a:xfrm>
          <a:prstGeom prst="rect">
            <a:avLst/>
          </a:prstGeom>
        </p:spPr>
      </p:pic>
      <p:pic>
        <p:nvPicPr>
          <p:cNvPr id="53" name="Picture 52">
            <a:extLst>
              <a:ext uri="{FF2B5EF4-FFF2-40B4-BE49-F238E27FC236}">
                <a16:creationId xmlns:a16="http://schemas.microsoft.com/office/drawing/2014/main" id="{CD9E71BA-3C66-446C-AB8A-F2E57FB6F086}"/>
              </a:ext>
            </a:extLst>
          </p:cNvPr>
          <p:cNvPicPr>
            <a:picLocks noChangeAspect="1"/>
          </p:cNvPicPr>
          <p:nvPr/>
        </p:nvPicPr>
        <p:blipFill>
          <a:blip r:embed="rId6"/>
          <a:stretch>
            <a:fillRect/>
          </a:stretch>
        </p:blipFill>
        <p:spPr>
          <a:xfrm>
            <a:off x="2176490" y="2229813"/>
            <a:ext cx="426757" cy="432854"/>
          </a:xfrm>
          <a:prstGeom prst="rect">
            <a:avLst/>
          </a:prstGeom>
        </p:spPr>
      </p:pic>
      <p:pic>
        <p:nvPicPr>
          <p:cNvPr id="54" name="Picture 53">
            <a:extLst>
              <a:ext uri="{FF2B5EF4-FFF2-40B4-BE49-F238E27FC236}">
                <a16:creationId xmlns:a16="http://schemas.microsoft.com/office/drawing/2014/main" id="{AD850A98-1C27-48C0-8D5D-0896CB95AF5B}"/>
              </a:ext>
            </a:extLst>
          </p:cNvPr>
          <p:cNvPicPr>
            <a:picLocks noChangeAspect="1"/>
          </p:cNvPicPr>
          <p:nvPr/>
        </p:nvPicPr>
        <p:blipFill>
          <a:blip r:embed="rId6"/>
          <a:stretch>
            <a:fillRect/>
          </a:stretch>
        </p:blipFill>
        <p:spPr>
          <a:xfrm>
            <a:off x="2167034" y="2786398"/>
            <a:ext cx="426757" cy="432854"/>
          </a:xfrm>
          <a:prstGeom prst="rect">
            <a:avLst/>
          </a:prstGeom>
        </p:spPr>
      </p:pic>
      <p:pic>
        <p:nvPicPr>
          <p:cNvPr id="55" name="Picture 54">
            <a:extLst>
              <a:ext uri="{FF2B5EF4-FFF2-40B4-BE49-F238E27FC236}">
                <a16:creationId xmlns:a16="http://schemas.microsoft.com/office/drawing/2014/main" id="{64825006-940D-4A15-908D-62F5A7364200}"/>
              </a:ext>
            </a:extLst>
          </p:cNvPr>
          <p:cNvPicPr>
            <a:picLocks noChangeAspect="1"/>
          </p:cNvPicPr>
          <p:nvPr/>
        </p:nvPicPr>
        <p:blipFill>
          <a:blip r:embed="rId6"/>
          <a:stretch>
            <a:fillRect/>
          </a:stretch>
        </p:blipFill>
        <p:spPr>
          <a:xfrm>
            <a:off x="2164449" y="3305619"/>
            <a:ext cx="426757" cy="432854"/>
          </a:xfrm>
          <a:prstGeom prst="rect">
            <a:avLst/>
          </a:prstGeom>
        </p:spPr>
      </p:pic>
      <p:pic>
        <p:nvPicPr>
          <p:cNvPr id="56" name="Picture 55">
            <a:extLst>
              <a:ext uri="{FF2B5EF4-FFF2-40B4-BE49-F238E27FC236}">
                <a16:creationId xmlns:a16="http://schemas.microsoft.com/office/drawing/2014/main" id="{98B62053-1202-48F6-A007-658B6A6699D6}"/>
              </a:ext>
            </a:extLst>
          </p:cNvPr>
          <p:cNvPicPr>
            <a:picLocks noChangeAspect="1"/>
          </p:cNvPicPr>
          <p:nvPr/>
        </p:nvPicPr>
        <p:blipFill>
          <a:blip r:embed="rId6"/>
          <a:stretch>
            <a:fillRect/>
          </a:stretch>
        </p:blipFill>
        <p:spPr>
          <a:xfrm>
            <a:off x="2190608" y="3833933"/>
            <a:ext cx="426757" cy="432854"/>
          </a:xfrm>
          <a:prstGeom prst="rect">
            <a:avLst/>
          </a:prstGeom>
        </p:spPr>
      </p:pic>
      <p:pic>
        <p:nvPicPr>
          <p:cNvPr id="57" name="Picture 56">
            <a:extLst>
              <a:ext uri="{FF2B5EF4-FFF2-40B4-BE49-F238E27FC236}">
                <a16:creationId xmlns:a16="http://schemas.microsoft.com/office/drawing/2014/main" id="{D5CE2A45-9203-4BBA-A36D-3C4312F523A2}"/>
              </a:ext>
            </a:extLst>
          </p:cNvPr>
          <p:cNvPicPr>
            <a:picLocks noChangeAspect="1"/>
          </p:cNvPicPr>
          <p:nvPr/>
        </p:nvPicPr>
        <p:blipFill>
          <a:blip r:embed="rId6"/>
          <a:stretch>
            <a:fillRect/>
          </a:stretch>
        </p:blipFill>
        <p:spPr>
          <a:xfrm>
            <a:off x="2164448" y="4376981"/>
            <a:ext cx="426757" cy="432854"/>
          </a:xfrm>
          <a:prstGeom prst="rect">
            <a:avLst/>
          </a:prstGeom>
        </p:spPr>
      </p:pic>
      <p:pic>
        <p:nvPicPr>
          <p:cNvPr id="58" name="Picture 57">
            <a:extLst>
              <a:ext uri="{FF2B5EF4-FFF2-40B4-BE49-F238E27FC236}">
                <a16:creationId xmlns:a16="http://schemas.microsoft.com/office/drawing/2014/main" id="{7EBBD2F1-819D-4AA1-8AD7-9C0EA8AAA48A}"/>
              </a:ext>
            </a:extLst>
          </p:cNvPr>
          <p:cNvPicPr>
            <a:picLocks noChangeAspect="1"/>
          </p:cNvPicPr>
          <p:nvPr/>
        </p:nvPicPr>
        <p:blipFill>
          <a:blip r:embed="rId6"/>
          <a:stretch>
            <a:fillRect/>
          </a:stretch>
        </p:blipFill>
        <p:spPr>
          <a:xfrm>
            <a:off x="2152915" y="4952574"/>
            <a:ext cx="426757" cy="432854"/>
          </a:xfrm>
          <a:prstGeom prst="rect">
            <a:avLst/>
          </a:prstGeom>
        </p:spPr>
      </p:pic>
      <p:sp>
        <p:nvSpPr>
          <p:cNvPr id="60" name="Freeform: Shape 59">
            <a:extLst>
              <a:ext uri="{FF2B5EF4-FFF2-40B4-BE49-F238E27FC236}">
                <a16:creationId xmlns:a16="http://schemas.microsoft.com/office/drawing/2014/main" id="{B2CDE212-4DBE-47B7-8F38-28575FBB829D}"/>
              </a:ext>
            </a:extLst>
          </p:cNvPr>
          <p:cNvSpPr/>
          <p:nvPr/>
        </p:nvSpPr>
        <p:spPr>
          <a:xfrm>
            <a:off x="2550534" y="1920571"/>
            <a:ext cx="6469177" cy="2822713"/>
          </a:xfrm>
          <a:custGeom>
            <a:avLst/>
            <a:gdLst>
              <a:gd name="connsiteX0" fmla="*/ 0 w 6469177"/>
              <a:gd name="connsiteY0" fmla="*/ 0 h 2822713"/>
              <a:gd name="connsiteX1" fmla="*/ 66261 w 6469177"/>
              <a:gd name="connsiteY1" fmla="*/ 13252 h 2822713"/>
              <a:gd name="connsiteX2" fmla="*/ 92765 w 6469177"/>
              <a:gd name="connsiteY2" fmla="*/ 39757 h 2822713"/>
              <a:gd name="connsiteX3" fmla="*/ 132522 w 6469177"/>
              <a:gd name="connsiteY3" fmla="*/ 66261 h 2822713"/>
              <a:gd name="connsiteX4" fmla="*/ 159026 w 6469177"/>
              <a:gd name="connsiteY4" fmla="*/ 92766 h 2822713"/>
              <a:gd name="connsiteX5" fmla="*/ 198783 w 6469177"/>
              <a:gd name="connsiteY5" fmla="*/ 106018 h 2822713"/>
              <a:gd name="connsiteX6" fmla="*/ 238539 w 6469177"/>
              <a:gd name="connsiteY6" fmla="*/ 132522 h 2822713"/>
              <a:gd name="connsiteX7" fmla="*/ 291548 w 6469177"/>
              <a:gd name="connsiteY7" fmla="*/ 185531 h 2822713"/>
              <a:gd name="connsiteX8" fmla="*/ 384313 w 6469177"/>
              <a:gd name="connsiteY8" fmla="*/ 265044 h 2822713"/>
              <a:gd name="connsiteX9" fmla="*/ 424070 w 6469177"/>
              <a:gd name="connsiteY9" fmla="*/ 304800 h 2822713"/>
              <a:gd name="connsiteX10" fmla="*/ 450574 w 6469177"/>
              <a:gd name="connsiteY10" fmla="*/ 331305 h 2822713"/>
              <a:gd name="connsiteX11" fmla="*/ 503583 w 6469177"/>
              <a:gd name="connsiteY11" fmla="*/ 397566 h 2822713"/>
              <a:gd name="connsiteX12" fmla="*/ 543339 w 6469177"/>
              <a:gd name="connsiteY12" fmla="*/ 424070 h 2822713"/>
              <a:gd name="connsiteX13" fmla="*/ 609600 w 6469177"/>
              <a:gd name="connsiteY13" fmla="*/ 477079 h 2822713"/>
              <a:gd name="connsiteX14" fmla="*/ 689113 w 6469177"/>
              <a:gd name="connsiteY14" fmla="*/ 503583 h 2822713"/>
              <a:gd name="connsiteX15" fmla="*/ 768626 w 6469177"/>
              <a:gd name="connsiteY15" fmla="*/ 530087 h 2822713"/>
              <a:gd name="connsiteX16" fmla="*/ 808383 w 6469177"/>
              <a:gd name="connsiteY16" fmla="*/ 543339 h 2822713"/>
              <a:gd name="connsiteX17" fmla="*/ 861391 w 6469177"/>
              <a:gd name="connsiteY17" fmla="*/ 556592 h 2822713"/>
              <a:gd name="connsiteX18" fmla="*/ 940904 w 6469177"/>
              <a:gd name="connsiteY18" fmla="*/ 583096 h 2822713"/>
              <a:gd name="connsiteX19" fmla="*/ 967409 w 6469177"/>
              <a:gd name="connsiteY19" fmla="*/ 609600 h 2822713"/>
              <a:gd name="connsiteX20" fmla="*/ 1007165 w 6469177"/>
              <a:gd name="connsiteY20" fmla="*/ 622852 h 2822713"/>
              <a:gd name="connsiteX21" fmla="*/ 1205948 w 6469177"/>
              <a:gd name="connsiteY21" fmla="*/ 649357 h 2822713"/>
              <a:gd name="connsiteX22" fmla="*/ 1457739 w 6469177"/>
              <a:gd name="connsiteY22" fmla="*/ 662609 h 2822713"/>
              <a:gd name="connsiteX23" fmla="*/ 1563757 w 6469177"/>
              <a:gd name="connsiteY23" fmla="*/ 689113 h 2822713"/>
              <a:gd name="connsiteX24" fmla="*/ 1775791 w 6469177"/>
              <a:gd name="connsiteY24" fmla="*/ 715618 h 2822713"/>
              <a:gd name="connsiteX25" fmla="*/ 1815548 w 6469177"/>
              <a:gd name="connsiteY25" fmla="*/ 728870 h 2822713"/>
              <a:gd name="connsiteX26" fmla="*/ 1934817 w 6469177"/>
              <a:gd name="connsiteY26" fmla="*/ 755374 h 2822713"/>
              <a:gd name="connsiteX27" fmla="*/ 2001078 w 6469177"/>
              <a:gd name="connsiteY27" fmla="*/ 795131 h 2822713"/>
              <a:gd name="connsiteX28" fmla="*/ 2027583 w 6469177"/>
              <a:gd name="connsiteY28" fmla="*/ 821635 h 2822713"/>
              <a:gd name="connsiteX29" fmla="*/ 2067339 w 6469177"/>
              <a:gd name="connsiteY29" fmla="*/ 848139 h 2822713"/>
              <a:gd name="connsiteX30" fmla="*/ 2093844 w 6469177"/>
              <a:gd name="connsiteY30" fmla="*/ 874644 h 2822713"/>
              <a:gd name="connsiteX31" fmla="*/ 2133600 w 6469177"/>
              <a:gd name="connsiteY31" fmla="*/ 887896 h 2822713"/>
              <a:gd name="connsiteX32" fmla="*/ 2199861 w 6469177"/>
              <a:gd name="connsiteY32" fmla="*/ 954157 h 2822713"/>
              <a:gd name="connsiteX33" fmla="*/ 2226365 w 6469177"/>
              <a:gd name="connsiteY33" fmla="*/ 993913 h 2822713"/>
              <a:gd name="connsiteX34" fmla="*/ 2266122 w 6469177"/>
              <a:gd name="connsiteY34" fmla="*/ 1020418 h 2822713"/>
              <a:gd name="connsiteX35" fmla="*/ 2305878 w 6469177"/>
              <a:gd name="connsiteY35" fmla="*/ 1099931 h 2822713"/>
              <a:gd name="connsiteX36" fmla="*/ 2345635 w 6469177"/>
              <a:gd name="connsiteY36" fmla="*/ 1219200 h 2822713"/>
              <a:gd name="connsiteX37" fmla="*/ 2358887 w 6469177"/>
              <a:gd name="connsiteY37" fmla="*/ 1258957 h 2822713"/>
              <a:gd name="connsiteX38" fmla="*/ 2451652 w 6469177"/>
              <a:gd name="connsiteY38" fmla="*/ 1391479 h 2822713"/>
              <a:gd name="connsiteX39" fmla="*/ 2464904 w 6469177"/>
              <a:gd name="connsiteY39" fmla="*/ 1431235 h 2822713"/>
              <a:gd name="connsiteX40" fmla="*/ 2531165 w 6469177"/>
              <a:gd name="connsiteY40" fmla="*/ 1470992 h 2822713"/>
              <a:gd name="connsiteX41" fmla="*/ 2557670 w 6469177"/>
              <a:gd name="connsiteY41" fmla="*/ 1497496 h 2822713"/>
              <a:gd name="connsiteX42" fmla="*/ 2637183 w 6469177"/>
              <a:gd name="connsiteY42" fmla="*/ 1550505 h 2822713"/>
              <a:gd name="connsiteX43" fmla="*/ 2716696 w 6469177"/>
              <a:gd name="connsiteY43" fmla="*/ 1616766 h 2822713"/>
              <a:gd name="connsiteX44" fmla="*/ 2796209 w 6469177"/>
              <a:gd name="connsiteY44" fmla="*/ 1669774 h 2822713"/>
              <a:gd name="connsiteX45" fmla="*/ 2822713 w 6469177"/>
              <a:gd name="connsiteY45" fmla="*/ 1696279 h 2822713"/>
              <a:gd name="connsiteX46" fmla="*/ 2902226 w 6469177"/>
              <a:gd name="connsiteY46" fmla="*/ 1722783 h 2822713"/>
              <a:gd name="connsiteX47" fmla="*/ 3140765 w 6469177"/>
              <a:gd name="connsiteY47" fmla="*/ 1749287 h 2822713"/>
              <a:gd name="connsiteX48" fmla="*/ 3299791 w 6469177"/>
              <a:gd name="connsiteY48" fmla="*/ 1789044 h 2822713"/>
              <a:gd name="connsiteX49" fmla="*/ 3379304 w 6469177"/>
              <a:gd name="connsiteY49" fmla="*/ 1815548 h 2822713"/>
              <a:gd name="connsiteX50" fmla="*/ 3419061 w 6469177"/>
              <a:gd name="connsiteY50" fmla="*/ 1828800 h 2822713"/>
              <a:gd name="connsiteX51" fmla="*/ 3445565 w 6469177"/>
              <a:gd name="connsiteY51" fmla="*/ 1934818 h 2822713"/>
              <a:gd name="connsiteX52" fmla="*/ 3472070 w 6469177"/>
              <a:gd name="connsiteY52" fmla="*/ 2067339 h 2822713"/>
              <a:gd name="connsiteX53" fmla="*/ 3511826 w 6469177"/>
              <a:gd name="connsiteY53" fmla="*/ 2319131 h 2822713"/>
              <a:gd name="connsiteX54" fmla="*/ 3525078 w 6469177"/>
              <a:gd name="connsiteY54" fmla="*/ 2358887 h 2822713"/>
              <a:gd name="connsiteX55" fmla="*/ 3551583 w 6469177"/>
              <a:gd name="connsiteY55" fmla="*/ 2491409 h 2822713"/>
              <a:gd name="connsiteX56" fmla="*/ 3564835 w 6469177"/>
              <a:gd name="connsiteY56" fmla="*/ 2531166 h 2822713"/>
              <a:gd name="connsiteX57" fmla="*/ 3591339 w 6469177"/>
              <a:gd name="connsiteY57" fmla="*/ 2637183 h 2822713"/>
              <a:gd name="connsiteX58" fmla="*/ 3684104 w 6469177"/>
              <a:gd name="connsiteY58" fmla="*/ 2676939 h 2822713"/>
              <a:gd name="connsiteX59" fmla="*/ 3710609 w 6469177"/>
              <a:gd name="connsiteY59" fmla="*/ 2703444 h 2822713"/>
              <a:gd name="connsiteX60" fmla="*/ 3750365 w 6469177"/>
              <a:gd name="connsiteY60" fmla="*/ 2716696 h 2822713"/>
              <a:gd name="connsiteX61" fmla="*/ 3829878 w 6469177"/>
              <a:gd name="connsiteY61" fmla="*/ 2756452 h 2822713"/>
              <a:gd name="connsiteX62" fmla="*/ 3935896 w 6469177"/>
              <a:gd name="connsiteY62" fmla="*/ 2809461 h 2822713"/>
              <a:gd name="connsiteX63" fmla="*/ 3975652 w 6469177"/>
              <a:gd name="connsiteY63" fmla="*/ 2822713 h 2822713"/>
              <a:gd name="connsiteX64" fmla="*/ 4585252 w 6469177"/>
              <a:gd name="connsiteY64" fmla="*/ 2809461 h 2822713"/>
              <a:gd name="connsiteX65" fmla="*/ 4611757 w 6469177"/>
              <a:gd name="connsiteY65" fmla="*/ 2782957 h 2822713"/>
              <a:gd name="connsiteX66" fmla="*/ 4717774 w 6469177"/>
              <a:gd name="connsiteY66" fmla="*/ 2743200 h 2822713"/>
              <a:gd name="connsiteX67" fmla="*/ 4823791 w 6469177"/>
              <a:gd name="connsiteY67" fmla="*/ 2703444 h 2822713"/>
              <a:gd name="connsiteX68" fmla="*/ 4956313 w 6469177"/>
              <a:gd name="connsiteY68" fmla="*/ 2676939 h 2822713"/>
              <a:gd name="connsiteX69" fmla="*/ 5406887 w 6469177"/>
              <a:gd name="connsiteY69" fmla="*/ 2703444 h 2822713"/>
              <a:gd name="connsiteX70" fmla="*/ 5473148 w 6469177"/>
              <a:gd name="connsiteY70" fmla="*/ 2716696 h 2822713"/>
              <a:gd name="connsiteX71" fmla="*/ 6281531 w 6469177"/>
              <a:gd name="connsiteY71" fmla="*/ 2703444 h 2822713"/>
              <a:gd name="connsiteX72" fmla="*/ 6334539 w 6469177"/>
              <a:gd name="connsiteY72" fmla="*/ 2690192 h 2822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Lst>
            <a:rect l="l" t="t" r="r" b="b"/>
            <a:pathLst>
              <a:path w="6469177" h="2822713">
                <a:moveTo>
                  <a:pt x="0" y="0"/>
                </a:moveTo>
                <a:cubicBezTo>
                  <a:pt x="22087" y="4417"/>
                  <a:pt x="45558" y="4379"/>
                  <a:pt x="66261" y="13252"/>
                </a:cubicBezTo>
                <a:cubicBezTo>
                  <a:pt x="77745" y="18174"/>
                  <a:pt x="83009" y="31952"/>
                  <a:pt x="92765" y="39757"/>
                </a:cubicBezTo>
                <a:cubicBezTo>
                  <a:pt x="105202" y="49707"/>
                  <a:pt x="120085" y="56311"/>
                  <a:pt x="132522" y="66261"/>
                </a:cubicBezTo>
                <a:cubicBezTo>
                  <a:pt x="142278" y="74066"/>
                  <a:pt x="148312" y="86338"/>
                  <a:pt x="159026" y="92766"/>
                </a:cubicBezTo>
                <a:cubicBezTo>
                  <a:pt x="171004" y="99953"/>
                  <a:pt x="185531" y="101601"/>
                  <a:pt x="198783" y="106018"/>
                </a:cubicBezTo>
                <a:cubicBezTo>
                  <a:pt x="212035" y="114853"/>
                  <a:pt x="226446" y="122157"/>
                  <a:pt x="238539" y="132522"/>
                </a:cubicBezTo>
                <a:cubicBezTo>
                  <a:pt x="257512" y="148784"/>
                  <a:pt x="270756" y="171670"/>
                  <a:pt x="291548" y="185531"/>
                </a:cubicBezTo>
                <a:cubicBezTo>
                  <a:pt x="352097" y="225897"/>
                  <a:pt x="320040" y="200772"/>
                  <a:pt x="384313" y="265044"/>
                </a:cubicBezTo>
                <a:lnTo>
                  <a:pt x="424070" y="304800"/>
                </a:lnTo>
                <a:cubicBezTo>
                  <a:pt x="432905" y="313635"/>
                  <a:pt x="443643" y="320909"/>
                  <a:pt x="450574" y="331305"/>
                </a:cubicBezTo>
                <a:cubicBezTo>
                  <a:pt x="470254" y="360825"/>
                  <a:pt x="476606" y="375985"/>
                  <a:pt x="503583" y="397566"/>
                </a:cubicBezTo>
                <a:cubicBezTo>
                  <a:pt x="516020" y="407515"/>
                  <a:pt x="530902" y="414121"/>
                  <a:pt x="543339" y="424070"/>
                </a:cubicBezTo>
                <a:cubicBezTo>
                  <a:pt x="577756" y="451603"/>
                  <a:pt x="563719" y="456687"/>
                  <a:pt x="609600" y="477079"/>
                </a:cubicBezTo>
                <a:cubicBezTo>
                  <a:pt x="635130" y="488426"/>
                  <a:pt x="662609" y="494748"/>
                  <a:pt x="689113" y="503583"/>
                </a:cubicBezTo>
                <a:lnTo>
                  <a:pt x="768626" y="530087"/>
                </a:lnTo>
                <a:cubicBezTo>
                  <a:pt x="781878" y="534504"/>
                  <a:pt x="794831" y="539951"/>
                  <a:pt x="808383" y="543339"/>
                </a:cubicBezTo>
                <a:cubicBezTo>
                  <a:pt x="826052" y="547757"/>
                  <a:pt x="843946" y="551358"/>
                  <a:pt x="861391" y="556592"/>
                </a:cubicBezTo>
                <a:cubicBezTo>
                  <a:pt x="888151" y="564620"/>
                  <a:pt x="940904" y="583096"/>
                  <a:pt x="940904" y="583096"/>
                </a:cubicBezTo>
                <a:cubicBezTo>
                  <a:pt x="949739" y="591931"/>
                  <a:pt x="956695" y="603172"/>
                  <a:pt x="967409" y="609600"/>
                </a:cubicBezTo>
                <a:cubicBezTo>
                  <a:pt x="979387" y="616787"/>
                  <a:pt x="993734" y="619014"/>
                  <a:pt x="1007165" y="622852"/>
                </a:cubicBezTo>
                <a:cubicBezTo>
                  <a:pt x="1084381" y="644914"/>
                  <a:pt x="1103993" y="642560"/>
                  <a:pt x="1205948" y="649357"/>
                </a:cubicBezTo>
                <a:cubicBezTo>
                  <a:pt x="1289808" y="654948"/>
                  <a:pt x="1373809" y="658192"/>
                  <a:pt x="1457739" y="662609"/>
                </a:cubicBezTo>
                <a:cubicBezTo>
                  <a:pt x="1493078" y="671444"/>
                  <a:pt x="1527553" y="685090"/>
                  <a:pt x="1563757" y="689113"/>
                </a:cubicBezTo>
                <a:cubicBezTo>
                  <a:pt x="1714071" y="705816"/>
                  <a:pt x="1643427" y="696709"/>
                  <a:pt x="1775791" y="715618"/>
                </a:cubicBezTo>
                <a:cubicBezTo>
                  <a:pt x="1789043" y="720035"/>
                  <a:pt x="1801911" y="725840"/>
                  <a:pt x="1815548" y="728870"/>
                </a:cubicBezTo>
                <a:cubicBezTo>
                  <a:pt x="1955483" y="759966"/>
                  <a:pt x="1845322" y="725542"/>
                  <a:pt x="1934817" y="755374"/>
                </a:cubicBezTo>
                <a:cubicBezTo>
                  <a:pt x="2001973" y="822530"/>
                  <a:pt x="1915064" y="743524"/>
                  <a:pt x="2001078" y="795131"/>
                </a:cubicBezTo>
                <a:cubicBezTo>
                  <a:pt x="2011792" y="801559"/>
                  <a:pt x="2017827" y="813830"/>
                  <a:pt x="2027583" y="821635"/>
                </a:cubicBezTo>
                <a:cubicBezTo>
                  <a:pt x="2040020" y="831584"/>
                  <a:pt x="2054902" y="838190"/>
                  <a:pt x="2067339" y="848139"/>
                </a:cubicBezTo>
                <a:cubicBezTo>
                  <a:pt x="2077096" y="855944"/>
                  <a:pt x="2083130" y="868216"/>
                  <a:pt x="2093844" y="874644"/>
                </a:cubicBezTo>
                <a:cubicBezTo>
                  <a:pt x="2105822" y="881831"/>
                  <a:pt x="2120348" y="883479"/>
                  <a:pt x="2133600" y="887896"/>
                </a:cubicBezTo>
                <a:cubicBezTo>
                  <a:pt x="2155687" y="909983"/>
                  <a:pt x="2182535" y="928167"/>
                  <a:pt x="2199861" y="954157"/>
                </a:cubicBezTo>
                <a:cubicBezTo>
                  <a:pt x="2208696" y="967409"/>
                  <a:pt x="2215103" y="982651"/>
                  <a:pt x="2226365" y="993913"/>
                </a:cubicBezTo>
                <a:cubicBezTo>
                  <a:pt x="2237627" y="1005175"/>
                  <a:pt x="2252870" y="1011583"/>
                  <a:pt x="2266122" y="1020418"/>
                </a:cubicBezTo>
                <a:cubicBezTo>
                  <a:pt x="2314450" y="1165401"/>
                  <a:pt x="2237375" y="945800"/>
                  <a:pt x="2305878" y="1099931"/>
                </a:cubicBezTo>
                <a:cubicBezTo>
                  <a:pt x="2305880" y="1099936"/>
                  <a:pt x="2339008" y="1199319"/>
                  <a:pt x="2345635" y="1219200"/>
                </a:cubicBezTo>
                <a:cubicBezTo>
                  <a:pt x="2350052" y="1232452"/>
                  <a:pt x="2350505" y="1247782"/>
                  <a:pt x="2358887" y="1258957"/>
                </a:cubicBezTo>
                <a:cubicBezTo>
                  <a:pt x="2377032" y="1283151"/>
                  <a:pt x="2445125" y="1371898"/>
                  <a:pt x="2451652" y="1391479"/>
                </a:cubicBezTo>
                <a:cubicBezTo>
                  <a:pt x="2456069" y="1404731"/>
                  <a:pt x="2457717" y="1419257"/>
                  <a:pt x="2464904" y="1431235"/>
                </a:cubicBezTo>
                <a:cubicBezTo>
                  <a:pt x="2483095" y="1461552"/>
                  <a:pt x="2499895" y="1460568"/>
                  <a:pt x="2531165" y="1470992"/>
                </a:cubicBezTo>
                <a:cubicBezTo>
                  <a:pt x="2540000" y="1479827"/>
                  <a:pt x="2547675" y="1489999"/>
                  <a:pt x="2557670" y="1497496"/>
                </a:cubicBezTo>
                <a:cubicBezTo>
                  <a:pt x="2583154" y="1516609"/>
                  <a:pt x="2614659" y="1527981"/>
                  <a:pt x="2637183" y="1550505"/>
                </a:cubicBezTo>
                <a:cubicBezTo>
                  <a:pt x="2753329" y="1666651"/>
                  <a:pt x="2605996" y="1524516"/>
                  <a:pt x="2716696" y="1616766"/>
                </a:cubicBezTo>
                <a:cubicBezTo>
                  <a:pt x="2782874" y="1671914"/>
                  <a:pt x="2726341" y="1646485"/>
                  <a:pt x="2796209" y="1669774"/>
                </a:cubicBezTo>
                <a:cubicBezTo>
                  <a:pt x="2805044" y="1678609"/>
                  <a:pt x="2811538" y="1690691"/>
                  <a:pt x="2822713" y="1696279"/>
                </a:cubicBezTo>
                <a:cubicBezTo>
                  <a:pt x="2847701" y="1708773"/>
                  <a:pt x="2875122" y="1716007"/>
                  <a:pt x="2902226" y="1722783"/>
                </a:cubicBezTo>
                <a:cubicBezTo>
                  <a:pt x="3015385" y="1751072"/>
                  <a:pt x="2937068" y="1734737"/>
                  <a:pt x="3140765" y="1749287"/>
                </a:cubicBezTo>
                <a:cubicBezTo>
                  <a:pt x="3357080" y="1821394"/>
                  <a:pt x="3085665" y="1735513"/>
                  <a:pt x="3299791" y="1789044"/>
                </a:cubicBezTo>
                <a:cubicBezTo>
                  <a:pt x="3326895" y="1795820"/>
                  <a:pt x="3352800" y="1806713"/>
                  <a:pt x="3379304" y="1815548"/>
                </a:cubicBezTo>
                <a:lnTo>
                  <a:pt x="3419061" y="1828800"/>
                </a:lnTo>
                <a:cubicBezTo>
                  <a:pt x="3427896" y="1864139"/>
                  <a:pt x="3440414" y="1898757"/>
                  <a:pt x="3445565" y="1934818"/>
                </a:cubicBezTo>
                <a:cubicBezTo>
                  <a:pt x="3460792" y="2041412"/>
                  <a:pt x="3448939" y="1997951"/>
                  <a:pt x="3472070" y="2067339"/>
                </a:cubicBezTo>
                <a:cubicBezTo>
                  <a:pt x="3479129" y="2116756"/>
                  <a:pt x="3503916" y="2295401"/>
                  <a:pt x="3511826" y="2319131"/>
                </a:cubicBezTo>
                <a:cubicBezTo>
                  <a:pt x="3516243" y="2332383"/>
                  <a:pt x="3521937" y="2345276"/>
                  <a:pt x="3525078" y="2358887"/>
                </a:cubicBezTo>
                <a:cubicBezTo>
                  <a:pt x="3535208" y="2402782"/>
                  <a:pt x="3537338" y="2448672"/>
                  <a:pt x="3551583" y="2491409"/>
                </a:cubicBezTo>
                <a:cubicBezTo>
                  <a:pt x="3556000" y="2504661"/>
                  <a:pt x="3561160" y="2517689"/>
                  <a:pt x="3564835" y="2531166"/>
                </a:cubicBezTo>
                <a:cubicBezTo>
                  <a:pt x="3574419" y="2566309"/>
                  <a:pt x="3556782" y="2625664"/>
                  <a:pt x="3591339" y="2637183"/>
                </a:cubicBezTo>
                <a:cubicBezTo>
                  <a:pt x="3626678" y="2648962"/>
                  <a:pt x="3651352" y="2655104"/>
                  <a:pt x="3684104" y="2676939"/>
                </a:cubicBezTo>
                <a:cubicBezTo>
                  <a:pt x="3694500" y="2683870"/>
                  <a:pt x="3699895" y="2697016"/>
                  <a:pt x="3710609" y="2703444"/>
                </a:cubicBezTo>
                <a:cubicBezTo>
                  <a:pt x="3722587" y="2710631"/>
                  <a:pt x="3737871" y="2710449"/>
                  <a:pt x="3750365" y="2716696"/>
                </a:cubicBezTo>
                <a:cubicBezTo>
                  <a:pt x="3853123" y="2768075"/>
                  <a:pt x="3729951" y="2723143"/>
                  <a:pt x="3829878" y="2756452"/>
                </a:cubicBezTo>
                <a:cubicBezTo>
                  <a:pt x="3876138" y="2802712"/>
                  <a:pt x="3844529" y="2779006"/>
                  <a:pt x="3935896" y="2809461"/>
                </a:cubicBezTo>
                <a:lnTo>
                  <a:pt x="3975652" y="2822713"/>
                </a:lnTo>
                <a:cubicBezTo>
                  <a:pt x="4178852" y="2818296"/>
                  <a:pt x="4382400" y="2822139"/>
                  <a:pt x="4585252" y="2809461"/>
                </a:cubicBezTo>
                <a:cubicBezTo>
                  <a:pt x="4597722" y="2808682"/>
                  <a:pt x="4601361" y="2789888"/>
                  <a:pt x="4611757" y="2782957"/>
                </a:cubicBezTo>
                <a:cubicBezTo>
                  <a:pt x="4665980" y="2746808"/>
                  <a:pt x="4659499" y="2762625"/>
                  <a:pt x="4717774" y="2743200"/>
                </a:cubicBezTo>
                <a:cubicBezTo>
                  <a:pt x="4742368" y="2735002"/>
                  <a:pt x="4793551" y="2710423"/>
                  <a:pt x="4823791" y="2703444"/>
                </a:cubicBezTo>
                <a:cubicBezTo>
                  <a:pt x="4867686" y="2693314"/>
                  <a:pt x="4956313" y="2676939"/>
                  <a:pt x="4956313" y="2676939"/>
                </a:cubicBezTo>
                <a:cubicBezTo>
                  <a:pt x="5132195" y="2683975"/>
                  <a:pt x="5248487" y="2680816"/>
                  <a:pt x="5406887" y="2703444"/>
                </a:cubicBezTo>
                <a:cubicBezTo>
                  <a:pt x="5429185" y="2706629"/>
                  <a:pt x="5451061" y="2712279"/>
                  <a:pt x="5473148" y="2716696"/>
                </a:cubicBezTo>
                <a:lnTo>
                  <a:pt x="6281531" y="2703444"/>
                </a:lnTo>
                <a:cubicBezTo>
                  <a:pt x="6750301" y="2688795"/>
                  <a:pt x="6172977" y="2690192"/>
                  <a:pt x="6334539" y="2690192"/>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1" name="Freeform: Shape 60">
            <a:extLst>
              <a:ext uri="{FF2B5EF4-FFF2-40B4-BE49-F238E27FC236}">
                <a16:creationId xmlns:a16="http://schemas.microsoft.com/office/drawing/2014/main" id="{016B4CD9-CF76-491E-A7F2-957A0D5D98CE}"/>
              </a:ext>
            </a:extLst>
          </p:cNvPr>
          <p:cNvSpPr/>
          <p:nvPr/>
        </p:nvSpPr>
        <p:spPr>
          <a:xfrm>
            <a:off x="2577038" y="1509754"/>
            <a:ext cx="6228522" cy="3207026"/>
          </a:xfrm>
          <a:custGeom>
            <a:avLst/>
            <a:gdLst>
              <a:gd name="connsiteX0" fmla="*/ 0 w 6228522"/>
              <a:gd name="connsiteY0" fmla="*/ 914400 h 3207026"/>
              <a:gd name="connsiteX1" fmla="*/ 66261 w 6228522"/>
              <a:gd name="connsiteY1" fmla="*/ 795130 h 3207026"/>
              <a:gd name="connsiteX2" fmla="*/ 92766 w 6228522"/>
              <a:gd name="connsiteY2" fmla="*/ 728869 h 3207026"/>
              <a:gd name="connsiteX3" fmla="*/ 132522 w 6228522"/>
              <a:gd name="connsiteY3" fmla="*/ 675861 h 3207026"/>
              <a:gd name="connsiteX4" fmla="*/ 212035 w 6228522"/>
              <a:gd name="connsiteY4" fmla="*/ 569843 h 3207026"/>
              <a:gd name="connsiteX5" fmla="*/ 251792 w 6228522"/>
              <a:gd name="connsiteY5" fmla="*/ 503583 h 3207026"/>
              <a:gd name="connsiteX6" fmla="*/ 371061 w 6228522"/>
              <a:gd name="connsiteY6" fmla="*/ 357809 h 3207026"/>
              <a:gd name="connsiteX7" fmla="*/ 397566 w 6228522"/>
              <a:gd name="connsiteY7" fmla="*/ 331304 h 3207026"/>
              <a:gd name="connsiteX8" fmla="*/ 463827 w 6228522"/>
              <a:gd name="connsiteY8" fmla="*/ 278296 h 3207026"/>
              <a:gd name="connsiteX9" fmla="*/ 503583 w 6228522"/>
              <a:gd name="connsiteY9" fmla="*/ 251791 h 3207026"/>
              <a:gd name="connsiteX10" fmla="*/ 569844 w 6228522"/>
              <a:gd name="connsiteY10" fmla="*/ 185530 h 3207026"/>
              <a:gd name="connsiteX11" fmla="*/ 609600 w 6228522"/>
              <a:gd name="connsiteY11" fmla="*/ 159026 h 3207026"/>
              <a:gd name="connsiteX12" fmla="*/ 702366 w 6228522"/>
              <a:gd name="connsiteY12" fmla="*/ 92765 h 3207026"/>
              <a:gd name="connsiteX13" fmla="*/ 742122 w 6228522"/>
              <a:gd name="connsiteY13" fmla="*/ 66261 h 3207026"/>
              <a:gd name="connsiteX14" fmla="*/ 887896 w 6228522"/>
              <a:gd name="connsiteY14" fmla="*/ 39756 h 3207026"/>
              <a:gd name="connsiteX15" fmla="*/ 954157 w 6228522"/>
              <a:gd name="connsiteY15" fmla="*/ 26504 h 3207026"/>
              <a:gd name="connsiteX16" fmla="*/ 1245705 w 6228522"/>
              <a:gd name="connsiteY16" fmla="*/ 39756 h 3207026"/>
              <a:gd name="connsiteX17" fmla="*/ 1272209 w 6228522"/>
              <a:gd name="connsiteY17" fmla="*/ 79513 h 3207026"/>
              <a:gd name="connsiteX18" fmla="*/ 1285461 w 6228522"/>
              <a:gd name="connsiteY18" fmla="*/ 291548 h 3207026"/>
              <a:gd name="connsiteX19" fmla="*/ 1298713 w 6228522"/>
              <a:gd name="connsiteY19" fmla="*/ 397565 h 3207026"/>
              <a:gd name="connsiteX20" fmla="*/ 1311966 w 6228522"/>
              <a:gd name="connsiteY20" fmla="*/ 516835 h 3207026"/>
              <a:gd name="connsiteX21" fmla="*/ 1325218 w 6228522"/>
              <a:gd name="connsiteY21" fmla="*/ 596348 h 3207026"/>
              <a:gd name="connsiteX22" fmla="*/ 1351722 w 6228522"/>
              <a:gd name="connsiteY22" fmla="*/ 675861 h 3207026"/>
              <a:gd name="connsiteX23" fmla="*/ 1378227 w 6228522"/>
              <a:gd name="connsiteY23" fmla="*/ 967409 h 3207026"/>
              <a:gd name="connsiteX24" fmla="*/ 1391479 w 6228522"/>
              <a:gd name="connsiteY24" fmla="*/ 1073426 h 3207026"/>
              <a:gd name="connsiteX25" fmla="*/ 1417983 w 6228522"/>
              <a:gd name="connsiteY25" fmla="*/ 1364974 h 3207026"/>
              <a:gd name="connsiteX26" fmla="*/ 1431235 w 6228522"/>
              <a:gd name="connsiteY26" fmla="*/ 1656522 h 3207026"/>
              <a:gd name="connsiteX27" fmla="*/ 1444487 w 6228522"/>
              <a:gd name="connsiteY27" fmla="*/ 2054087 h 3207026"/>
              <a:gd name="connsiteX28" fmla="*/ 1470992 w 6228522"/>
              <a:gd name="connsiteY28" fmla="*/ 2093843 h 3207026"/>
              <a:gd name="connsiteX29" fmla="*/ 1497496 w 6228522"/>
              <a:gd name="connsiteY29" fmla="*/ 2146852 h 3207026"/>
              <a:gd name="connsiteX30" fmla="*/ 1524000 w 6228522"/>
              <a:gd name="connsiteY30" fmla="*/ 2279374 h 3207026"/>
              <a:gd name="connsiteX31" fmla="*/ 1550505 w 6228522"/>
              <a:gd name="connsiteY31" fmla="*/ 2385391 h 3207026"/>
              <a:gd name="connsiteX32" fmla="*/ 1563757 w 6228522"/>
              <a:gd name="connsiteY32" fmla="*/ 2464904 h 3207026"/>
              <a:gd name="connsiteX33" fmla="*/ 1590261 w 6228522"/>
              <a:gd name="connsiteY33" fmla="*/ 2557669 h 3207026"/>
              <a:gd name="connsiteX34" fmla="*/ 1603513 w 6228522"/>
              <a:gd name="connsiteY34" fmla="*/ 2637183 h 3207026"/>
              <a:gd name="connsiteX35" fmla="*/ 1616766 w 6228522"/>
              <a:gd name="connsiteY35" fmla="*/ 2676939 h 3207026"/>
              <a:gd name="connsiteX36" fmla="*/ 1643270 w 6228522"/>
              <a:gd name="connsiteY36" fmla="*/ 2796209 h 3207026"/>
              <a:gd name="connsiteX37" fmla="*/ 1669774 w 6228522"/>
              <a:gd name="connsiteY37" fmla="*/ 2875722 h 3207026"/>
              <a:gd name="connsiteX38" fmla="*/ 1683027 w 6228522"/>
              <a:gd name="connsiteY38" fmla="*/ 2915478 h 3207026"/>
              <a:gd name="connsiteX39" fmla="*/ 1696279 w 6228522"/>
              <a:gd name="connsiteY39" fmla="*/ 3061252 h 3207026"/>
              <a:gd name="connsiteX40" fmla="*/ 1802296 w 6228522"/>
              <a:gd name="connsiteY40" fmla="*/ 3193774 h 3207026"/>
              <a:gd name="connsiteX41" fmla="*/ 1842053 w 6228522"/>
              <a:gd name="connsiteY41" fmla="*/ 3207026 h 3207026"/>
              <a:gd name="connsiteX42" fmla="*/ 2040835 w 6228522"/>
              <a:gd name="connsiteY42" fmla="*/ 3180522 h 3207026"/>
              <a:gd name="connsiteX43" fmla="*/ 2120348 w 6228522"/>
              <a:gd name="connsiteY43" fmla="*/ 3127513 h 3207026"/>
              <a:gd name="connsiteX44" fmla="*/ 2160105 w 6228522"/>
              <a:gd name="connsiteY44" fmla="*/ 2994991 h 3207026"/>
              <a:gd name="connsiteX45" fmla="*/ 2199861 w 6228522"/>
              <a:gd name="connsiteY45" fmla="*/ 2491409 h 3207026"/>
              <a:gd name="connsiteX46" fmla="*/ 2226366 w 6228522"/>
              <a:gd name="connsiteY46" fmla="*/ 2385391 h 3207026"/>
              <a:gd name="connsiteX47" fmla="*/ 2239618 w 6228522"/>
              <a:gd name="connsiteY47" fmla="*/ 2319130 h 3207026"/>
              <a:gd name="connsiteX48" fmla="*/ 2266122 w 6228522"/>
              <a:gd name="connsiteY48" fmla="*/ 2239617 h 3207026"/>
              <a:gd name="connsiteX49" fmla="*/ 2305879 w 6228522"/>
              <a:gd name="connsiteY49" fmla="*/ 2107096 h 3207026"/>
              <a:gd name="connsiteX50" fmla="*/ 2332383 w 6228522"/>
              <a:gd name="connsiteY50" fmla="*/ 2067339 h 3207026"/>
              <a:gd name="connsiteX51" fmla="*/ 2372140 w 6228522"/>
              <a:gd name="connsiteY51" fmla="*/ 1881809 h 3207026"/>
              <a:gd name="connsiteX52" fmla="*/ 2398644 w 6228522"/>
              <a:gd name="connsiteY52" fmla="*/ 1762539 h 3207026"/>
              <a:gd name="connsiteX53" fmla="*/ 2411896 w 6228522"/>
              <a:gd name="connsiteY53" fmla="*/ 1643269 h 3207026"/>
              <a:gd name="connsiteX54" fmla="*/ 2438400 w 6228522"/>
              <a:gd name="connsiteY54" fmla="*/ 1563756 h 3207026"/>
              <a:gd name="connsiteX55" fmla="*/ 2451653 w 6228522"/>
              <a:gd name="connsiteY55" fmla="*/ 1457739 h 3207026"/>
              <a:gd name="connsiteX56" fmla="*/ 2531166 w 6228522"/>
              <a:gd name="connsiteY56" fmla="*/ 1351722 h 3207026"/>
              <a:gd name="connsiteX57" fmla="*/ 2570922 w 6228522"/>
              <a:gd name="connsiteY57" fmla="*/ 1325217 h 3207026"/>
              <a:gd name="connsiteX58" fmla="*/ 2623931 w 6228522"/>
              <a:gd name="connsiteY58" fmla="*/ 1311965 h 3207026"/>
              <a:gd name="connsiteX59" fmla="*/ 2703444 w 6228522"/>
              <a:gd name="connsiteY59" fmla="*/ 1285461 h 3207026"/>
              <a:gd name="connsiteX60" fmla="*/ 2729948 w 6228522"/>
              <a:gd name="connsiteY60" fmla="*/ 1258956 h 3207026"/>
              <a:gd name="connsiteX61" fmla="*/ 2809461 w 6228522"/>
              <a:gd name="connsiteY61" fmla="*/ 1232452 h 3207026"/>
              <a:gd name="connsiteX62" fmla="*/ 2915479 w 6228522"/>
              <a:gd name="connsiteY62" fmla="*/ 1179443 h 3207026"/>
              <a:gd name="connsiteX63" fmla="*/ 2981740 w 6228522"/>
              <a:gd name="connsiteY63" fmla="*/ 1166191 h 3207026"/>
              <a:gd name="connsiteX64" fmla="*/ 3034748 w 6228522"/>
              <a:gd name="connsiteY64" fmla="*/ 1152939 h 3207026"/>
              <a:gd name="connsiteX65" fmla="*/ 3578087 w 6228522"/>
              <a:gd name="connsiteY65" fmla="*/ 1139687 h 3207026"/>
              <a:gd name="connsiteX66" fmla="*/ 3697357 w 6228522"/>
              <a:gd name="connsiteY66" fmla="*/ 1113183 h 3207026"/>
              <a:gd name="connsiteX67" fmla="*/ 3737113 w 6228522"/>
              <a:gd name="connsiteY67" fmla="*/ 1099930 h 3207026"/>
              <a:gd name="connsiteX68" fmla="*/ 3935896 w 6228522"/>
              <a:gd name="connsiteY68" fmla="*/ 1086678 h 3207026"/>
              <a:gd name="connsiteX69" fmla="*/ 4015409 w 6228522"/>
              <a:gd name="connsiteY69" fmla="*/ 1060174 h 3207026"/>
              <a:gd name="connsiteX70" fmla="*/ 4094922 w 6228522"/>
              <a:gd name="connsiteY70" fmla="*/ 954156 h 3207026"/>
              <a:gd name="connsiteX71" fmla="*/ 4108174 w 6228522"/>
              <a:gd name="connsiteY71" fmla="*/ 914400 h 3207026"/>
              <a:gd name="connsiteX72" fmla="*/ 4134679 w 6228522"/>
              <a:gd name="connsiteY72" fmla="*/ 861391 h 3207026"/>
              <a:gd name="connsiteX73" fmla="*/ 4147931 w 6228522"/>
              <a:gd name="connsiteY73" fmla="*/ 808383 h 3207026"/>
              <a:gd name="connsiteX74" fmla="*/ 4161183 w 6228522"/>
              <a:gd name="connsiteY74" fmla="*/ 768626 h 3207026"/>
              <a:gd name="connsiteX75" fmla="*/ 4174435 w 6228522"/>
              <a:gd name="connsiteY75" fmla="*/ 715617 h 3207026"/>
              <a:gd name="connsiteX76" fmla="*/ 4187687 w 6228522"/>
              <a:gd name="connsiteY76" fmla="*/ 675861 h 3207026"/>
              <a:gd name="connsiteX77" fmla="*/ 4200940 w 6228522"/>
              <a:gd name="connsiteY77" fmla="*/ 609600 h 3207026"/>
              <a:gd name="connsiteX78" fmla="*/ 4214192 w 6228522"/>
              <a:gd name="connsiteY78" fmla="*/ 331304 h 3207026"/>
              <a:gd name="connsiteX79" fmla="*/ 4253948 w 6228522"/>
              <a:gd name="connsiteY79" fmla="*/ 185530 h 3207026"/>
              <a:gd name="connsiteX80" fmla="*/ 4267200 w 6228522"/>
              <a:gd name="connsiteY80" fmla="*/ 132522 h 3207026"/>
              <a:gd name="connsiteX81" fmla="*/ 4346713 w 6228522"/>
              <a:gd name="connsiteY81" fmla="*/ 79513 h 3207026"/>
              <a:gd name="connsiteX82" fmla="*/ 4452731 w 6228522"/>
              <a:gd name="connsiteY82" fmla="*/ 39756 h 3207026"/>
              <a:gd name="connsiteX83" fmla="*/ 4518992 w 6228522"/>
              <a:gd name="connsiteY83" fmla="*/ 26504 h 3207026"/>
              <a:gd name="connsiteX84" fmla="*/ 4611757 w 6228522"/>
              <a:gd name="connsiteY84" fmla="*/ 0 h 3207026"/>
              <a:gd name="connsiteX85" fmla="*/ 4890053 w 6228522"/>
              <a:gd name="connsiteY85" fmla="*/ 13252 h 3207026"/>
              <a:gd name="connsiteX86" fmla="*/ 4982818 w 6228522"/>
              <a:gd name="connsiteY86" fmla="*/ 66261 h 3207026"/>
              <a:gd name="connsiteX87" fmla="*/ 5062331 w 6228522"/>
              <a:gd name="connsiteY87" fmla="*/ 92765 h 3207026"/>
              <a:gd name="connsiteX88" fmla="*/ 5115340 w 6228522"/>
              <a:gd name="connsiteY88" fmla="*/ 119269 h 3207026"/>
              <a:gd name="connsiteX89" fmla="*/ 5234609 w 6228522"/>
              <a:gd name="connsiteY89" fmla="*/ 132522 h 3207026"/>
              <a:gd name="connsiteX90" fmla="*/ 6003235 w 6228522"/>
              <a:gd name="connsiteY90" fmla="*/ 145774 h 3207026"/>
              <a:gd name="connsiteX91" fmla="*/ 6082748 w 6228522"/>
              <a:gd name="connsiteY91" fmla="*/ 172278 h 3207026"/>
              <a:gd name="connsiteX92" fmla="*/ 6149009 w 6228522"/>
              <a:gd name="connsiteY92" fmla="*/ 212035 h 3207026"/>
              <a:gd name="connsiteX93" fmla="*/ 6228522 w 6228522"/>
              <a:gd name="connsiteY93" fmla="*/ 212035 h 32070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6228522" h="3207026">
                <a:moveTo>
                  <a:pt x="0" y="914400"/>
                </a:moveTo>
                <a:cubicBezTo>
                  <a:pt x="73504" y="730645"/>
                  <a:pt x="-23789" y="957220"/>
                  <a:pt x="66261" y="795130"/>
                </a:cubicBezTo>
                <a:cubicBezTo>
                  <a:pt x="77814" y="774335"/>
                  <a:pt x="81213" y="749664"/>
                  <a:pt x="92766" y="728869"/>
                </a:cubicBezTo>
                <a:cubicBezTo>
                  <a:pt x="103492" y="709562"/>
                  <a:pt x="119856" y="693955"/>
                  <a:pt x="132522" y="675861"/>
                </a:cubicBezTo>
                <a:cubicBezTo>
                  <a:pt x="202452" y="575961"/>
                  <a:pt x="159089" y="622791"/>
                  <a:pt x="212035" y="569843"/>
                </a:cubicBezTo>
                <a:cubicBezTo>
                  <a:pt x="237374" y="493825"/>
                  <a:pt x="208132" y="561797"/>
                  <a:pt x="251792" y="503583"/>
                </a:cubicBezTo>
                <a:cubicBezTo>
                  <a:pt x="357298" y="362907"/>
                  <a:pt x="247786" y="481082"/>
                  <a:pt x="371061" y="357809"/>
                </a:cubicBezTo>
                <a:cubicBezTo>
                  <a:pt x="379896" y="348974"/>
                  <a:pt x="387170" y="338235"/>
                  <a:pt x="397566" y="331304"/>
                </a:cubicBezTo>
                <a:cubicBezTo>
                  <a:pt x="519916" y="249737"/>
                  <a:pt x="369422" y="353821"/>
                  <a:pt x="463827" y="278296"/>
                </a:cubicBezTo>
                <a:cubicBezTo>
                  <a:pt x="476264" y="268346"/>
                  <a:pt x="491597" y="262279"/>
                  <a:pt x="503583" y="251791"/>
                </a:cubicBezTo>
                <a:cubicBezTo>
                  <a:pt x="527090" y="231222"/>
                  <a:pt x="543854" y="202856"/>
                  <a:pt x="569844" y="185530"/>
                </a:cubicBezTo>
                <a:cubicBezTo>
                  <a:pt x="583096" y="176695"/>
                  <a:pt x="597507" y="169391"/>
                  <a:pt x="609600" y="159026"/>
                </a:cubicBezTo>
                <a:cubicBezTo>
                  <a:pt x="689637" y="90423"/>
                  <a:pt x="629315" y="117115"/>
                  <a:pt x="702366" y="92765"/>
                </a:cubicBezTo>
                <a:cubicBezTo>
                  <a:pt x="715618" y="83930"/>
                  <a:pt x="727876" y="73384"/>
                  <a:pt x="742122" y="66261"/>
                </a:cubicBezTo>
                <a:cubicBezTo>
                  <a:pt x="784172" y="45236"/>
                  <a:pt x="848310" y="45846"/>
                  <a:pt x="887896" y="39756"/>
                </a:cubicBezTo>
                <a:cubicBezTo>
                  <a:pt x="910158" y="36331"/>
                  <a:pt x="932070" y="30921"/>
                  <a:pt x="954157" y="26504"/>
                </a:cubicBezTo>
                <a:cubicBezTo>
                  <a:pt x="1051340" y="30921"/>
                  <a:pt x="1149746" y="23763"/>
                  <a:pt x="1245705" y="39756"/>
                </a:cubicBezTo>
                <a:cubicBezTo>
                  <a:pt x="1261415" y="42374"/>
                  <a:pt x="1269725" y="63781"/>
                  <a:pt x="1272209" y="79513"/>
                </a:cubicBezTo>
                <a:cubicBezTo>
                  <a:pt x="1283254" y="149463"/>
                  <a:pt x="1279580" y="220976"/>
                  <a:pt x="1285461" y="291548"/>
                </a:cubicBezTo>
                <a:cubicBezTo>
                  <a:pt x="1288419" y="327039"/>
                  <a:pt x="1294552" y="362195"/>
                  <a:pt x="1298713" y="397565"/>
                </a:cubicBezTo>
                <a:cubicBezTo>
                  <a:pt x="1303387" y="437292"/>
                  <a:pt x="1306679" y="477185"/>
                  <a:pt x="1311966" y="516835"/>
                </a:cubicBezTo>
                <a:cubicBezTo>
                  <a:pt x="1315517" y="543469"/>
                  <a:pt x="1318701" y="570280"/>
                  <a:pt x="1325218" y="596348"/>
                </a:cubicBezTo>
                <a:cubicBezTo>
                  <a:pt x="1331994" y="623452"/>
                  <a:pt x="1351722" y="675861"/>
                  <a:pt x="1351722" y="675861"/>
                </a:cubicBezTo>
                <a:cubicBezTo>
                  <a:pt x="1381734" y="915957"/>
                  <a:pt x="1346647" y="620039"/>
                  <a:pt x="1378227" y="967409"/>
                </a:cubicBezTo>
                <a:cubicBezTo>
                  <a:pt x="1381451" y="1002877"/>
                  <a:pt x="1388103" y="1037972"/>
                  <a:pt x="1391479" y="1073426"/>
                </a:cubicBezTo>
                <a:cubicBezTo>
                  <a:pt x="1435000" y="1530400"/>
                  <a:pt x="1379479" y="1018433"/>
                  <a:pt x="1417983" y="1364974"/>
                </a:cubicBezTo>
                <a:cubicBezTo>
                  <a:pt x="1422400" y="1462157"/>
                  <a:pt x="1427496" y="1559311"/>
                  <a:pt x="1431235" y="1656522"/>
                </a:cubicBezTo>
                <a:cubicBezTo>
                  <a:pt x="1436331" y="1789019"/>
                  <a:pt x="1432482" y="1922036"/>
                  <a:pt x="1444487" y="2054087"/>
                </a:cubicBezTo>
                <a:cubicBezTo>
                  <a:pt x="1445929" y="2069949"/>
                  <a:pt x="1463090" y="2080014"/>
                  <a:pt x="1470992" y="2093843"/>
                </a:cubicBezTo>
                <a:cubicBezTo>
                  <a:pt x="1480793" y="2110995"/>
                  <a:pt x="1488661" y="2129182"/>
                  <a:pt x="1497496" y="2146852"/>
                </a:cubicBezTo>
                <a:cubicBezTo>
                  <a:pt x="1529959" y="2374098"/>
                  <a:pt x="1493162" y="2156026"/>
                  <a:pt x="1524000" y="2279374"/>
                </a:cubicBezTo>
                <a:lnTo>
                  <a:pt x="1550505" y="2385391"/>
                </a:lnTo>
                <a:cubicBezTo>
                  <a:pt x="1554922" y="2411895"/>
                  <a:pt x="1558487" y="2438556"/>
                  <a:pt x="1563757" y="2464904"/>
                </a:cubicBezTo>
                <a:cubicBezTo>
                  <a:pt x="1572077" y="2506506"/>
                  <a:pt x="1577630" y="2519776"/>
                  <a:pt x="1590261" y="2557669"/>
                </a:cubicBezTo>
                <a:cubicBezTo>
                  <a:pt x="1594678" y="2584174"/>
                  <a:pt x="1597684" y="2610953"/>
                  <a:pt x="1603513" y="2637183"/>
                </a:cubicBezTo>
                <a:cubicBezTo>
                  <a:pt x="1606543" y="2650819"/>
                  <a:pt x="1613378" y="2663387"/>
                  <a:pt x="1616766" y="2676939"/>
                </a:cubicBezTo>
                <a:cubicBezTo>
                  <a:pt x="1635686" y="2752616"/>
                  <a:pt x="1622860" y="2728176"/>
                  <a:pt x="1643270" y="2796209"/>
                </a:cubicBezTo>
                <a:cubicBezTo>
                  <a:pt x="1651298" y="2822969"/>
                  <a:pt x="1660939" y="2849218"/>
                  <a:pt x="1669774" y="2875722"/>
                </a:cubicBezTo>
                <a:lnTo>
                  <a:pt x="1683027" y="2915478"/>
                </a:lnTo>
                <a:cubicBezTo>
                  <a:pt x="1687444" y="2964069"/>
                  <a:pt x="1682512" y="3014443"/>
                  <a:pt x="1696279" y="3061252"/>
                </a:cubicBezTo>
                <a:cubicBezTo>
                  <a:pt x="1700787" y="3076579"/>
                  <a:pt x="1775683" y="3184903"/>
                  <a:pt x="1802296" y="3193774"/>
                </a:cubicBezTo>
                <a:lnTo>
                  <a:pt x="1842053" y="3207026"/>
                </a:lnTo>
                <a:cubicBezTo>
                  <a:pt x="1853329" y="3206086"/>
                  <a:pt x="1993072" y="3207057"/>
                  <a:pt x="2040835" y="3180522"/>
                </a:cubicBezTo>
                <a:cubicBezTo>
                  <a:pt x="2068681" y="3165052"/>
                  <a:pt x="2120348" y="3127513"/>
                  <a:pt x="2120348" y="3127513"/>
                </a:cubicBezTo>
                <a:cubicBezTo>
                  <a:pt x="2152613" y="3030721"/>
                  <a:pt x="2140077" y="3075104"/>
                  <a:pt x="2160105" y="2994991"/>
                </a:cubicBezTo>
                <a:cubicBezTo>
                  <a:pt x="2168514" y="2826805"/>
                  <a:pt x="2172114" y="2657896"/>
                  <a:pt x="2199861" y="2491409"/>
                </a:cubicBezTo>
                <a:cubicBezTo>
                  <a:pt x="2224285" y="2344864"/>
                  <a:pt x="2200760" y="2487812"/>
                  <a:pt x="2226366" y="2385391"/>
                </a:cubicBezTo>
                <a:cubicBezTo>
                  <a:pt x="2231829" y="2363539"/>
                  <a:pt x="2233692" y="2340861"/>
                  <a:pt x="2239618" y="2319130"/>
                </a:cubicBezTo>
                <a:cubicBezTo>
                  <a:pt x="2246969" y="2292176"/>
                  <a:pt x="2259346" y="2266721"/>
                  <a:pt x="2266122" y="2239617"/>
                </a:cubicBezTo>
                <a:cubicBezTo>
                  <a:pt x="2273531" y="2209983"/>
                  <a:pt x="2292972" y="2126457"/>
                  <a:pt x="2305879" y="2107096"/>
                </a:cubicBezTo>
                <a:lnTo>
                  <a:pt x="2332383" y="2067339"/>
                </a:lnTo>
                <a:cubicBezTo>
                  <a:pt x="2350479" y="1994953"/>
                  <a:pt x="2357105" y="1972021"/>
                  <a:pt x="2372140" y="1881809"/>
                </a:cubicBezTo>
                <a:cubicBezTo>
                  <a:pt x="2387688" y="1788517"/>
                  <a:pt x="2376895" y="1827787"/>
                  <a:pt x="2398644" y="1762539"/>
                </a:cubicBezTo>
                <a:cubicBezTo>
                  <a:pt x="2403061" y="1722782"/>
                  <a:pt x="2404051" y="1682494"/>
                  <a:pt x="2411896" y="1643269"/>
                </a:cubicBezTo>
                <a:cubicBezTo>
                  <a:pt x="2417375" y="1615874"/>
                  <a:pt x="2438400" y="1563756"/>
                  <a:pt x="2438400" y="1563756"/>
                </a:cubicBezTo>
                <a:cubicBezTo>
                  <a:pt x="2442818" y="1528417"/>
                  <a:pt x="2439675" y="1491278"/>
                  <a:pt x="2451653" y="1457739"/>
                </a:cubicBezTo>
                <a:cubicBezTo>
                  <a:pt x="2460135" y="1433991"/>
                  <a:pt x="2502320" y="1374799"/>
                  <a:pt x="2531166" y="1351722"/>
                </a:cubicBezTo>
                <a:cubicBezTo>
                  <a:pt x="2543603" y="1341772"/>
                  <a:pt x="2556283" y="1331491"/>
                  <a:pt x="2570922" y="1325217"/>
                </a:cubicBezTo>
                <a:cubicBezTo>
                  <a:pt x="2587663" y="1318042"/>
                  <a:pt x="2606486" y="1317199"/>
                  <a:pt x="2623931" y="1311965"/>
                </a:cubicBezTo>
                <a:cubicBezTo>
                  <a:pt x="2650691" y="1303937"/>
                  <a:pt x="2703444" y="1285461"/>
                  <a:pt x="2703444" y="1285461"/>
                </a:cubicBezTo>
                <a:cubicBezTo>
                  <a:pt x="2712279" y="1276626"/>
                  <a:pt x="2718773" y="1264544"/>
                  <a:pt x="2729948" y="1258956"/>
                </a:cubicBezTo>
                <a:cubicBezTo>
                  <a:pt x="2754936" y="1246462"/>
                  <a:pt x="2809461" y="1232452"/>
                  <a:pt x="2809461" y="1232452"/>
                </a:cubicBezTo>
                <a:cubicBezTo>
                  <a:pt x="2848911" y="1193004"/>
                  <a:pt x="2839343" y="1194670"/>
                  <a:pt x="2915479" y="1179443"/>
                </a:cubicBezTo>
                <a:cubicBezTo>
                  <a:pt x="2937566" y="1175026"/>
                  <a:pt x="2959752" y="1171077"/>
                  <a:pt x="2981740" y="1166191"/>
                </a:cubicBezTo>
                <a:cubicBezTo>
                  <a:pt x="2999519" y="1162240"/>
                  <a:pt x="3016553" y="1153748"/>
                  <a:pt x="3034748" y="1152939"/>
                </a:cubicBezTo>
                <a:cubicBezTo>
                  <a:pt x="3215736" y="1144895"/>
                  <a:pt x="3396974" y="1144104"/>
                  <a:pt x="3578087" y="1139687"/>
                </a:cubicBezTo>
                <a:cubicBezTo>
                  <a:pt x="3667592" y="1109853"/>
                  <a:pt x="3557405" y="1144284"/>
                  <a:pt x="3697357" y="1113183"/>
                </a:cubicBezTo>
                <a:cubicBezTo>
                  <a:pt x="3710993" y="1110153"/>
                  <a:pt x="3723230" y="1101473"/>
                  <a:pt x="3737113" y="1099930"/>
                </a:cubicBezTo>
                <a:cubicBezTo>
                  <a:pt x="3803115" y="1092596"/>
                  <a:pt x="3869635" y="1091095"/>
                  <a:pt x="3935896" y="1086678"/>
                </a:cubicBezTo>
                <a:cubicBezTo>
                  <a:pt x="3962400" y="1077843"/>
                  <a:pt x="3999912" y="1083420"/>
                  <a:pt x="4015409" y="1060174"/>
                </a:cubicBezTo>
                <a:cubicBezTo>
                  <a:pt x="4075349" y="970265"/>
                  <a:pt x="4045894" y="1003186"/>
                  <a:pt x="4094922" y="954156"/>
                </a:cubicBezTo>
                <a:cubicBezTo>
                  <a:pt x="4099339" y="940904"/>
                  <a:pt x="4102671" y="927239"/>
                  <a:pt x="4108174" y="914400"/>
                </a:cubicBezTo>
                <a:cubicBezTo>
                  <a:pt x="4115956" y="896242"/>
                  <a:pt x="4127742" y="879888"/>
                  <a:pt x="4134679" y="861391"/>
                </a:cubicBezTo>
                <a:cubicBezTo>
                  <a:pt x="4141074" y="844338"/>
                  <a:pt x="4142928" y="825895"/>
                  <a:pt x="4147931" y="808383"/>
                </a:cubicBezTo>
                <a:cubicBezTo>
                  <a:pt x="4151769" y="794951"/>
                  <a:pt x="4157345" y="782058"/>
                  <a:pt x="4161183" y="768626"/>
                </a:cubicBezTo>
                <a:cubicBezTo>
                  <a:pt x="4166187" y="751113"/>
                  <a:pt x="4169431" y="733130"/>
                  <a:pt x="4174435" y="715617"/>
                </a:cubicBezTo>
                <a:cubicBezTo>
                  <a:pt x="4178272" y="702186"/>
                  <a:pt x="4184299" y="689413"/>
                  <a:pt x="4187687" y="675861"/>
                </a:cubicBezTo>
                <a:cubicBezTo>
                  <a:pt x="4193150" y="654009"/>
                  <a:pt x="4196522" y="631687"/>
                  <a:pt x="4200940" y="609600"/>
                </a:cubicBezTo>
                <a:cubicBezTo>
                  <a:pt x="4205357" y="516835"/>
                  <a:pt x="4207069" y="423901"/>
                  <a:pt x="4214192" y="331304"/>
                </a:cubicBezTo>
                <a:cubicBezTo>
                  <a:pt x="4219285" y="265088"/>
                  <a:pt x="4237236" y="252376"/>
                  <a:pt x="4253948" y="185530"/>
                </a:cubicBezTo>
                <a:cubicBezTo>
                  <a:pt x="4258365" y="167861"/>
                  <a:pt x="4259055" y="148812"/>
                  <a:pt x="4267200" y="132522"/>
                </a:cubicBezTo>
                <a:cubicBezTo>
                  <a:pt x="4280205" y="106512"/>
                  <a:pt x="4325959" y="88737"/>
                  <a:pt x="4346713" y="79513"/>
                </a:cubicBezTo>
                <a:cubicBezTo>
                  <a:pt x="4362338" y="72568"/>
                  <a:pt x="4427758" y="45999"/>
                  <a:pt x="4452731" y="39756"/>
                </a:cubicBezTo>
                <a:cubicBezTo>
                  <a:pt x="4474583" y="34293"/>
                  <a:pt x="4497004" y="31390"/>
                  <a:pt x="4518992" y="26504"/>
                </a:cubicBezTo>
                <a:cubicBezTo>
                  <a:pt x="4568910" y="15411"/>
                  <a:pt x="4567486" y="14757"/>
                  <a:pt x="4611757" y="0"/>
                </a:cubicBezTo>
                <a:cubicBezTo>
                  <a:pt x="4704522" y="4417"/>
                  <a:pt x="4797844" y="2187"/>
                  <a:pt x="4890053" y="13252"/>
                </a:cubicBezTo>
                <a:cubicBezTo>
                  <a:pt x="4926277" y="17599"/>
                  <a:pt x="4951642" y="52405"/>
                  <a:pt x="4982818" y="66261"/>
                </a:cubicBezTo>
                <a:cubicBezTo>
                  <a:pt x="5008348" y="77608"/>
                  <a:pt x="5037342" y="80271"/>
                  <a:pt x="5062331" y="92765"/>
                </a:cubicBezTo>
                <a:cubicBezTo>
                  <a:pt x="5080001" y="101600"/>
                  <a:pt x="5096091" y="114827"/>
                  <a:pt x="5115340" y="119269"/>
                </a:cubicBezTo>
                <a:cubicBezTo>
                  <a:pt x="5154317" y="128264"/>
                  <a:pt x="5194626" y="131328"/>
                  <a:pt x="5234609" y="132522"/>
                </a:cubicBezTo>
                <a:cubicBezTo>
                  <a:pt x="5490742" y="140168"/>
                  <a:pt x="5747026" y="141357"/>
                  <a:pt x="6003235" y="145774"/>
                </a:cubicBezTo>
                <a:cubicBezTo>
                  <a:pt x="6029739" y="154609"/>
                  <a:pt x="6062993" y="152523"/>
                  <a:pt x="6082748" y="172278"/>
                </a:cubicBezTo>
                <a:cubicBezTo>
                  <a:pt x="6107590" y="197120"/>
                  <a:pt x="6110302" y="207734"/>
                  <a:pt x="6149009" y="212035"/>
                </a:cubicBezTo>
                <a:cubicBezTo>
                  <a:pt x="6175351" y="214962"/>
                  <a:pt x="6202018" y="212035"/>
                  <a:pt x="6228522" y="212035"/>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2" name="Freeform: Shape 61">
            <a:extLst>
              <a:ext uri="{FF2B5EF4-FFF2-40B4-BE49-F238E27FC236}">
                <a16:creationId xmlns:a16="http://schemas.microsoft.com/office/drawing/2014/main" id="{F05C5BFE-8D0E-4398-B99B-8D717CD15526}"/>
              </a:ext>
            </a:extLst>
          </p:cNvPr>
          <p:cNvSpPr/>
          <p:nvPr/>
        </p:nvSpPr>
        <p:spPr>
          <a:xfrm>
            <a:off x="2603543" y="2609684"/>
            <a:ext cx="6255026" cy="1088655"/>
          </a:xfrm>
          <a:custGeom>
            <a:avLst/>
            <a:gdLst>
              <a:gd name="connsiteX0" fmla="*/ 0 w 6255026"/>
              <a:gd name="connsiteY0" fmla="*/ 384313 h 1088655"/>
              <a:gd name="connsiteX1" fmla="*/ 66261 w 6255026"/>
              <a:gd name="connsiteY1" fmla="*/ 410818 h 1088655"/>
              <a:gd name="connsiteX2" fmla="*/ 106017 w 6255026"/>
              <a:gd name="connsiteY2" fmla="*/ 437322 h 1088655"/>
              <a:gd name="connsiteX3" fmla="*/ 132522 w 6255026"/>
              <a:gd name="connsiteY3" fmla="*/ 463826 h 1088655"/>
              <a:gd name="connsiteX4" fmla="*/ 172278 w 6255026"/>
              <a:gd name="connsiteY4" fmla="*/ 477079 h 1088655"/>
              <a:gd name="connsiteX5" fmla="*/ 212035 w 6255026"/>
              <a:gd name="connsiteY5" fmla="*/ 516835 h 1088655"/>
              <a:gd name="connsiteX6" fmla="*/ 251791 w 6255026"/>
              <a:gd name="connsiteY6" fmla="*/ 530087 h 1088655"/>
              <a:gd name="connsiteX7" fmla="*/ 278295 w 6255026"/>
              <a:gd name="connsiteY7" fmla="*/ 569844 h 1088655"/>
              <a:gd name="connsiteX8" fmla="*/ 371061 w 6255026"/>
              <a:gd name="connsiteY8" fmla="*/ 649357 h 1088655"/>
              <a:gd name="connsiteX9" fmla="*/ 450574 w 6255026"/>
              <a:gd name="connsiteY9" fmla="*/ 742122 h 1088655"/>
              <a:gd name="connsiteX10" fmla="*/ 490330 w 6255026"/>
              <a:gd name="connsiteY10" fmla="*/ 781879 h 1088655"/>
              <a:gd name="connsiteX11" fmla="*/ 516835 w 6255026"/>
              <a:gd name="connsiteY11" fmla="*/ 808383 h 1088655"/>
              <a:gd name="connsiteX12" fmla="*/ 556591 w 6255026"/>
              <a:gd name="connsiteY12" fmla="*/ 834887 h 1088655"/>
              <a:gd name="connsiteX13" fmla="*/ 622852 w 6255026"/>
              <a:gd name="connsiteY13" fmla="*/ 874644 h 1088655"/>
              <a:gd name="connsiteX14" fmla="*/ 689113 w 6255026"/>
              <a:gd name="connsiteY14" fmla="*/ 927653 h 1088655"/>
              <a:gd name="connsiteX15" fmla="*/ 728869 w 6255026"/>
              <a:gd name="connsiteY15" fmla="*/ 954157 h 1088655"/>
              <a:gd name="connsiteX16" fmla="*/ 1086678 w 6255026"/>
              <a:gd name="connsiteY16" fmla="*/ 993913 h 1088655"/>
              <a:gd name="connsiteX17" fmla="*/ 2729948 w 6255026"/>
              <a:gd name="connsiteY17" fmla="*/ 1020418 h 1088655"/>
              <a:gd name="connsiteX18" fmla="*/ 2809461 w 6255026"/>
              <a:gd name="connsiteY18" fmla="*/ 1046922 h 1088655"/>
              <a:gd name="connsiteX19" fmla="*/ 2875722 w 6255026"/>
              <a:gd name="connsiteY19" fmla="*/ 1060174 h 1088655"/>
              <a:gd name="connsiteX20" fmla="*/ 3511826 w 6255026"/>
              <a:gd name="connsiteY20" fmla="*/ 1046922 h 1088655"/>
              <a:gd name="connsiteX21" fmla="*/ 3551582 w 6255026"/>
              <a:gd name="connsiteY21" fmla="*/ 1033670 h 1088655"/>
              <a:gd name="connsiteX22" fmla="*/ 4081669 w 6255026"/>
              <a:gd name="connsiteY22" fmla="*/ 1020418 h 1088655"/>
              <a:gd name="connsiteX23" fmla="*/ 4200939 w 6255026"/>
              <a:gd name="connsiteY23" fmla="*/ 1007166 h 1088655"/>
              <a:gd name="connsiteX24" fmla="*/ 4253948 w 6255026"/>
              <a:gd name="connsiteY24" fmla="*/ 993913 h 1088655"/>
              <a:gd name="connsiteX25" fmla="*/ 4320208 w 6255026"/>
              <a:gd name="connsiteY25" fmla="*/ 980661 h 1088655"/>
              <a:gd name="connsiteX26" fmla="*/ 4359965 w 6255026"/>
              <a:gd name="connsiteY26" fmla="*/ 954157 h 1088655"/>
              <a:gd name="connsiteX27" fmla="*/ 4373217 w 6255026"/>
              <a:gd name="connsiteY27" fmla="*/ 901148 h 1088655"/>
              <a:gd name="connsiteX28" fmla="*/ 4346713 w 6255026"/>
              <a:gd name="connsiteY28" fmla="*/ 583096 h 1088655"/>
              <a:gd name="connsiteX29" fmla="*/ 4333461 w 6255026"/>
              <a:gd name="connsiteY29" fmla="*/ 543339 h 1088655"/>
              <a:gd name="connsiteX30" fmla="*/ 4306956 w 6255026"/>
              <a:gd name="connsiteY30" fmla="*/ 145774 h 1088655"/>
              <a:gd name="connsiteX31" fmla="*/ 4320208 w 6255026"/>
              <a:gd name="connsiteY31" fmla="*/ 0 h 1088655"/>
              <a:gd name="connsiteX32" fmla="*/ 4373217 w 6255026"/>
              <a:gd name="connsiteY32" fmla="*/ 13253 h 1088655"/>
              <a:gd name="connsiteX33" fmla="*/ 4452730 w 6255026"/>
              <a:gd name="connsiteY33" fmla="*/ 39757 h 1088655"/>
              <a:gd name="connsiteX34" fmla="*/ 4876800 w 6255026"/>
              <a:gd name="connsiteY34" fmla="*/ 66261 h 1088655"/>
              <a:gd name="connsiteX35" fmla="*/ 4982817 w 6255026"/>
              <a:gd name="connsiteY35" fmla="*/ 92766 h 1088655"/>
              <a:gd name="connsiteX36" fmla="*/ 5009322 w 6255026"/>
              <a:gd name="connsiteY36" fmla="*/ 119270 h 1088655"/>
              <a:gd name="connsiteX37" fmla="*/ 5022574 w 6255026"/>
              <a:gd name="connsiteY37" fmla="*/ 172279 h 1088655"/>
              <a:gd name="connsiteX38" fmla="*/ 5035826 w 6255026"/>
              <a:gd name="connsiteY38" fmla="*/ 238539 h 1088655"/>
              <a:gd name="connsiteX39" fmla="*/ 5049078 w 6255026"/>
              <a:gd name="connsiteY39" fmla="*/ 278296 h 1088655"/>
              <a:gd name="connsiteX40" fmla="*/ 5088835 w 6255026"/>
              <a:gd name="connsiteY40" fmla="*/ 795131 h 1088655"/>
              <a:gd name="connsiteX41" fmla="*/ 5102087 w 6255026"/>
              <a:gd name="connsiteY41" fmla="*/ 834887 h 1088655"/>
              <a:gd name="connsiteX42" fmla="*/ 5115339 w 6255026"/>
              <a:gd name="connsiteY42" fmla="*/ 1046922 h 1088655"/>
              <a:gd name="connsiteX43" fmla="*/ 5950226 w 6255026"/>
              <a:gd name="connsiteY43" fmla="*/ 1020418 h 1088655"/>
              <a:gd name="connsiteX44" fmla="*/ 5976730 w 6255026"/>
              <a:gd name="connsiteY44" fmla="*/ 993913 h 1088655"/>
              <a:gd name="connsiteX45" fmla="*/ 6016487 w 6255026"/>
              <a:gd name="connsiteY45" fmla="*/ 980661 h 1088655"/>
              <a:gd name="connsiteX46" fmla="*/ 6255026 w 6255026"/>
              <a:gd name="connsiteY46" fmla="*/ 980661 h 10886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6255026" h="1088655">
                <a:moveTo>
                  <a:pt x="0" y="384313"/>
                </a:moveTo>
                <a:cubicBezTo>
                  <a:pt x="22087" y="393148"/>
                  <a:pt x="44984" y="400179"/>
                  <a:pt x="66261" y="410818"/>
                </a:cubicBezTo>
                <a:cubicBezTo>
                  <a:pt x="80506" y="417941"/>
                  <a:pt x="93580" y="427373"/>
                  <a:pt x="106017" y="437322"/>
                </a:cubicBezTo>
                <a:cubicBezTo>
                  <a:pt x="115773" y="445127"/>
                  <a:pt x="121808" y="457398"/>
                  <a:pt x="132522" y="463826"/>
                </a:cubicBezTo>
                <a:cubicBezTo>
                  <a:pt x="144500" y="471013"/>
                  <a:pt x="159026" y="472661"/>
                  <a:pt x="172278" y="477079"/>
                </a:cubicBezTo>
                <a:cubicBezTo>
                  <a:pt x="185530" y="490331"/>
                  <a:pt x="196441" y="506439"/>
                  <a:pt x="212035" y="516835"/>
                </a:cubicBezTo>
                <a:cubicBezTo>
                  <a:pt x="223658" y="524583"/>
                  <a:pt x="240883" y="521361"/>
                  <a:pt x="251791" y="530087"/>
                </a:cubicBezTo>
                <a:cubicBezTo>
                  <a:pt x="264228" y="540037"/>
                  <a:pt x="267033" y="558582"/>
                  <a:pt x="278295" y="569844"/>
                </a:cubicBezTo>
                <a:cubicBezTo>
                  <a:pt x="338247" y="629796"/>
                  <a:pt x="307726" y="554355"/>
                  <a:pt x="371061" y="649357"/>
                </a:cubicBezTo>
                <a:cubicBezTo>
                  <a:pt x="411427" y="709906"/>
                  <a:pt x="386302" y="677849"/>
                  <a:pt x="450574" y="742122"/>
                </a:cubicBezTo>
                <a:lnTo>
                  <a:pt x="490330" y="781879"/>
                </a:lnTo>
                <a:cubicBezTo>
                  <a:pt x="499165" y="790714"/>
                  <a:pt x="506439" y="801452"/>
                  <a:pt x="516835" y="808383"/>
                </a:cubicBezTo>
                <a:cubicBezTo>
                  <a:pt x="530087" y="817218"/>
                  <a:pt x="544154" y="824937"/>
                  <a:pt x="556591" y="834887"/>
                </a:cubicBezTo>
                <a:cubicBezTo>
                  <a:pt x="608566" y="876467"/>
                  <a:pt x="553808" y="851630"/>
                  <a:pt x="622852" y="874644"/>
                </a:cubicBezTo>
                <a:cubicBezTo>
                  <a:pt x="667530" y="941661"/>
                  <a:pt x="625103" y="895647"/>
                  <a:pt x="689113" y="927653"/>
                </a:cubicBezTo>
                <a:cubicBezTo>
                  <a:pt x="703358" y="934776"/>
                  <a:pt x="714315" y="947689"/>
                  <a:pt x="728869" y="954157"/>
                </a:cubicBezTo>
                <a:cubicBezTo>
                  <a:pt x="849553" y="1007794"/>
                  <a:pt x="936490" y="986761"/>
                  <a:pt x="1086678" y="993913"/>
                </a:cubicBezTo>
                <a:cubicBezTo>
                  <a:pt x="1689414" y="1094375"/>
                  <a:pt x="963845" y="977690"/>
                  <a:pt x="2729948" y="1020418"/>
                </a:cubicBezTo>
                <a:cubicBezTo>
                  <a:pt x="2757878" y="1021094"/>
                  <a:pt x="2782066" y="1041443"/>
                  <a:pt x="2809461" y="1046922"/>
                </a:cubicBezTo>
                <a:lnTo>
                  <a:pt x="2875722" y="1060174"/>
                </a:lnTo>
                <a:lnTo>
                  <a:pt x="3511826" y="1046922"/>
                </a:lnTo>
                <a:cubicBezTo>
                  <a:pt x="3525784" y="1046375"/>
                  <a:pt x="3537628" y="1034319"/>
                  <a:pt x="3551582" y="1033670"/>
                </a:cubicBezTo>
                <a:cubicBezTo>
                  <a:pt x="3728142" y="1025458"/>
                  <a:pt x="3904973" y="1024835"/>
                  <a:pt x="4081669" y="1020418"/>
                </a:cubicBezTo>
                <a:cubicBezTo>
                  <a:pt x="4121426" y="1016001"/>
                  <a:pt x="4161403" y="1013249"/>
                  <a:pt x="4200939" y="1007166"/>
                </a:cubicBezTo>
                <a:cubicBezTo>
                  <a:pt x="4218941" y="1004396"/>
                  <a:pt x="4236168" y="997864"/>
                  <a:pt x="4253948" y="993913"/>
                </a:cubicBezTo>
                <a:cubicBezTo>
                  <a:pt x="4275936" y="989027"/>
                  <a:pt x="4298121" y="985078"/>
                  <a:pt x="4320208" y="980661"/>
                </a:cubicBezTo>
                <a:cubicBezTo>
                  <a:pt x="4333460" y="971826"/>
                  <a:pt x="4351130" y="967409"/>
                  <a:pt x="4359965" y="954157"/>
                </a:cubicBezTo>
                <a:cubicBezTo>
                  <a:pt x="4370068" y="939003"/>
                  <a:pt x="4373217" y="919361"/>
                  <a:pt x="4373217" y="901148"/>
                </a:cubicBezTo>
                <a:cubicBezTo>
                  <a:pt x="4373217" y="795559"/>
                  <a:pt x="4372579" y="686561"/>
                  <a:pt x="4346713" y="583096"/>
                </a:cubicBezTo>
                <a:cubicBezTo>
                  <a:pt x="4343325" y="569544"/>
                  <a:pt x="4337878" y="556591"/>
                  <a:pt x="4333461" y="543339"/>
                </a:cubicBezTo>
                <a:cubicBezTo>
                  <a:pt x="4316479" y="390510"/>
                  <a:pt x="4306956" y="327643"/>
                  <a:pt x="4306956" y="145774"/>
                </a:cubicBezTo>
                <a:cubicBezTo>
                  <a:pt x="4306956" y="96982"/>
                  <a:pt x="4315791" y="48591"/>
                  <a:pt x="4320208" y="0"/>
                </a:cubicBezTo>
                <a:cubicBezTo>
                  <a:pt x="4337878" y="4418"/>
                  <a:pt x="4355772" y="8019"/>
                  <a:pt x="4373217" y="13253"/>
                </a:cubicBezTo>
                <a:cubicBezTo>
                  <a:pt x="4399977" y="21281"/>
                  <a:pt x="4424840" y="38116"/>
                  <a:pt x="4452730" y="39757"/>
                </a:cubicBezTo>
                <a:lnTo>
                  <a:pt x="4876800" y="66261"/>
                </a:lnTo>
                <a:cubicBezTo>
                  <a:pt x="4891058" y="69112"/>
                  <a:pt x="4962438" y="80539"/>
                  <a:pt x="4982817" y="92766"/>
                </a:cubicBezTo>
                <a:cubicBezTo>
                  <a:pt x="4993531" y="99194"/>
                  <a:pt x="5000487" y="110435"/>
                  <a:pt x="5009322" y="119270"/>
                </a:cubicBezTo>
                <a:cubicBezTo>
                  <a:pt x="5013739" y="136940"/>
                  <a:pt x="5018623" y="154499"/>
                  <a:pt x="5022574" y="172279"/>
                </a:cubicBezTo>
                <a:cubicBezTo>
                  <a:pt x="5027460" y="194267"/>
                  <a:pt x="5030363" y="216687"/>
                  <a:pt x="5035826" y="238539"/>
                </a:cubicBezTo>
                <a:cubicBezTo>
                  <a:pt x="5039214" y="252091"/>
                  <a:pt x="5044661" y="265044"/>
                  <a:pt x="5049078" y="278296"/>
                </a:cubicBezTo>
                <a:cubicBezTo>
                  <a:pt x="5054939" y="377932"/>
                  <a:pt x="5049363" y="637247"/>
                  <a:pt x="5088835" y="795131"/>
                </a:cubicBezTo>
                <a:cubicBezTo>
                  <a:pt x="5092223" y="808683"/>
                  <a:pt x="5097670" y="821635"/>
                  <a:pt x="5102087" y="834887"/>
                </a:cubicBezTo>
                <a:cubicBezTo>
                  <a:pt x="5106504" y="905565"/>
                  <a:pt x="5046706" y="1029473"/>
                  <a:pt x="5115339" y="1046922"/>
                </a:cubicBezTo>
                <a:cubicBezTo>
                  <a:pt x="5433647" y="1127848"/>
                  <a:pt x="5674257" y="1075611"/>
                  <a:pt x="5950226" y="1020418"/>
                </a:cubicBezTo>
                <a:cubicBezTo>
                  <a:pt x="5959061" y="1011583"/>
                  <a:pt x="5966016" y="1000341"/>
                  <a:pt x="5976730" y="993913"/>
                </a:cubicBezTo>
                <a:cubicBezTo>
                  <a:pt x="5988708" y="986726"/>
                  <a:pt x="6002534" y="981325"/>
                  <a:pt x="6016487" y="980661"/>
                </a:cubicBezTo>
                <a:cubicBezTo>
                  <a:pt x="6095910" y="976879"/>
                  <a:pt x="6175513" y="980661"/>
                  <a:pt x="6255026" y="98066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Arial" panose="020B0604020202020204" pitchFamily="34" charset="0"/>
              <a:cs typeface="Arial" panose="020B0604020202020204" pitchFamily="34" charset="0"/>
            </a:endParaRPr>
          </a:p>
        </p:txBody>
      </p:sp>
      <p:sp>
        <p:nvSpPr>
          <p:cNvPr id="63" name="TextBox 62">
            <a:extLst>
              <a:ext uri="{FF2B5EF4-FFF2-40B4-BE49-F238E27FC236}">
                <a16:creationId xmlns:a16="http://schemas.microsoft.com/office/drawing/2014/main" id="{27528F28-D9A8-4DAB-BDD0-6FA0285CC6CC}"/>
              </a:ext>
            </a:extLst>
          </p:cNvPr>
          <p:cNvSpPr txBox="1"/>
          <p:nvPr/>
        </p:nvSpPr>
        <p:spPr>
          <a:xfrm>
            <a:off x="0" y="444891"/>
            <a:ext cx="1736373" cy="923330"/>
          </a:xfrm>
          <a:prstGeom prst="rect">
            <a:avLst/>
          </a:prstGeom>
          <a:noFill/>
        </p:spPr>
        <p:txBody>
          <a:bodyPr wrap="none" rtlCol="0">
            <a:spAutoFit/>
          </a:bodyPr>
          <a:lstStyle/>
          <a:p>
            <a:r>
              <a:rPr lang="en-GB" u="sng" dirty="0">
                <a:latin typeface="Arial" panose="020B0604020202020204" pitchFamily="34" charset="0"/>
                <a:cs typeface="Arial" panose="020B0604020202020204" pitchFamily="34" charset="0"/>
              </a:rPr>
              <a:t>ICE BREAKER</a:t>
            </a:r>
          </a:p>
          <a:p>
            <a:r>
              <a:rPr lang="en-GB" b="1" dirty="0">
                <a:latin typeface="Arial" panose="020B0604020202020204" pitchFamily="34" charset="0"/>
                <a:cs typeface="Arial" panose="020B0604020202020204" pitchFamily="34" charset="0"/>
              </a:rPr>
              <a:t>NO MAN’S</a:t>
            </a:r>
          </a:p>
          <a:p>
            <a:r>
              <a:rPr lang="en-GB" b="1" dirty="0">
                <a:latin typeface="Arial" panose="020B0604020202020204" pitchFamily="34" charset="0"/>
                <a:cs typeface="Arial" panose="020B0604020202020204" pitchFamily="34" charset="0"/>
              </a:rPr>
              <a:t>LAND </a:t>
            </a:r>
          </a:p>
        </p:txBody>
      </p:sp>
      <p:sp>
        <p:nvSpPr>
          <p:cNvPr id="64" name="TextBox 63">
            <a:extLst>
              <a:ext uri="{FF2B5EF4-FFF2-40B4-BE49-F238E27FC236}">
                <a16:creationId xmlns:a16="http://schemas.microsoft.com/office/drawing/2014/main" id="{D996B0CC-B894-4D01-B629-7F17C6745ED5}"/>
              </a:ext>
            </a:extLst>
          </p:cNvPr>
          <p:cNvSpPr txBox="1"/>
          <p:nvPr/>
        </p:nvSpPr>
        <p:spPr>
          <a:xfrm>
            <a:off x="10185978" y="1127979"/>
            <a:ext cx="1330432" cy="3139321"/>
          </a:xfrm>
          <a:prstGeom prst="rect">
            <a:avLst/>
          </a:prstGeom>
          <a:noFill/>
        </p:spPr>
        <p:txBody>
          <a:bodyPr wrap="square" rtlCol="0">
            <a:spAutoFit/>
          </a:bodyPr>
          <a:lstStyle/>
          <a:p>
            <a:pPr lvl="0"/>
            <a:r>
              <a:rPr lang="en-GB" i="1" u="sng" dirty="0">
                <a:latin typeface="Arial" panose="020B0604020202020204" pitchFamily="34" charset="0"/>
                <a:cs typeface="Arial" panose="020B0604020202020204" pitchFamily="34" charset="0"/>
              </a:rPr>
              <a:t>AIM</a:t>
            </a:r>
          </a:p>
          <a:p>
            <a:pPr lvl="0"/>
            <a:r>
              <a:rPr lang="en-GB" i="1" dirty="0">
                <a:latin typeface="Arial" panose="020B0604020202020204" pitchFamily="34" charset="0"/>
                <a:cs typeface="Arial" panose="020B0604020202020204" pitchFamily="34" charset="0"/>
              </a:rPr>
              <a:t>Can the Families get their football safely through the cross fire of the Armies.</a:t>
            </a:r>
            <a:endParaRPr lang="en-GB" dirty="0">
              <a:latin typeface="Arial" panose="020B0604020202020204" pitchFamily="34" charset="0"/>
              <a:cs typeface="Arial" panose="020B0604020202020204" pitchFamily="34" charset="0"/>
            </a:endParaRPr>
          </a:p>
          <a:p>
            <a:pPr lvl="0"/>
            <a:endParaRPr lang="en-GB" i="1" dirty="0">
              <a:latin typeface="Arial" panose="020B0604020202020204" pitchFamily="34" charset="0"/>
              <a:cs typeface="Arial" panose="020B0604020202020204" pitchFamily="34" charset="0"/>
            </a:endParaRPr>
          </a:p>
        </p:txBody>
      </p:sp>
      <p:pic>
        <p:nvPicPr>
          <p:cNvPr id="65" name="Picture 64" descr="A picture containing clipart&#10;&#10;Description automatically generated">
            <a:extLst>
              <a:ext uri="{FF2B5EF4-FFF2-40B4-BE49-F238E27FC236}">
                <a16:creationId xmlns:a16="http://schemas.microsoft.com/office/drawing/2014/main" id="{4D803F5E-CB29-407E-94F8-AE9F51A96D3D}"/>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805560" y="5397745"/>
            <a:ext cx="3333750" cy="1435423"/>
          </a:xfrm>
          <a:prstGeom prst="rect">
            <a:avLst/>
          </a:prstGeom>
        </p:spPr>
      </p:pic>
    </p:spTree>
    <p:extLst>
      <p:ext uri="{BB962C8B-B14F-4D97-AF65-F5344CB8AC3E}">
        <p14:creationId xmlns:p14="http://schemas.microsoft.com/office/powerpoint/2010/main" val="6986986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circle(in)">
                                      <p:cBhvr>
                                        <p:cTn id="7" dur="2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1"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arn(inVertical)">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5"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980</TotalTime>
  <Words>2284</Words>
  <Application>Microsoft Office PowerPoint</Application>
  <PresentationFormat>Widescreen</PresentationFormat>
  <Paragraphs>450</Paragraphs>
  <Slides>28</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Calibri Light</vt:lpstr>
      <vt:lpstr>Segoe UI</vt:lpstr>
      <vt:lpstr>Wingdings</vt:lpstr>
      <vt:lpstr>Office Theme</vt:lpstr>
      <vt:lpstr>Can playing football help to shape identity?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ernie brennan</dc:creator>
  <cp:lastModifiedBy>ernie brennan</cp:lastModifiedBy>
  <cp:revision>59</cp:revision>
  <dcterms:created xsi:type="dcterms:W3CDTF">2020-01-07T15:06:33Z</dcterms:created>
  <dcterms:modified xsi:type="dcterms:W3CDTF">2021-06-29T08:46:54Z</dcterms:modified>
</cp:coreProperties>
</file>