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5" r:id="rId2"/>
    <p:sldId id="267" r:id="rId3"/>
    <p:sldId id="301" r:id="rId4"/>
    <p:sldId id="262" r:id="rId5"/>
    <p:sldId id="302" r:id="rId6"/>
    <p:sldId id="276" r:id="rId7"/>
    <p:sldId id="300" r:id="rId8"/>
    <p:sldId id="280" r:id="rId9"/>
    <p:sldId id="290" r:id="rId10"/>
    <p:sldId id="281" r:id="rId11"/>
    <p:sldId id="291" r:id="rId12"/>
    <p:sldId id="282" r:id="rId13"/>
    <p:sldId id="292" r:id="rId14"/>
    <p:sldId id="283" r:id="rId15"/>
    <p:sldId id="293" r:id="rId16"/>
    <p:sldId id="284" r:id="rId17"/>
    <p:sldId id="294" r:id="rId18"/>
    <p:sldId id="285" r:id="rId19"/>
    <p:sldId id="295" r:id="rId20"/>
    <p:sldId id="286" r:id="rId21"/>
    <p:sldId id="296" r:id="rId22"/>
    <p:sldId id="287" r:id="rId23"/>
    <p:sldId id="297" r:id="rId24"/>
    <p:sldId id="288" r:id="rId25"/>
    <p:sldId id="298" r:id="rId26"/>
    <p:sldId id="289" r:id="rId27"/>
    <p:sldId id="29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Brennan" initials="" lastIdx="0" clrIdx="0"/>
  <p:cmAuthor id="1" name="ernie brennan" initials="eb" lastIdx="1" clrIdx="1">
    <p:extLst>
      <p:ext uri="{19B8F6BF-5375-455C-9EA6-DF929625EA0E}">
        <p15:presenceInfo xmlns:p15="http://schemas.microsoft.com/office/powerpoint/2012/main" userId="95ace65cd93cbf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6" autoAdjust="0"/>
    <p:restoredTop sz="93178" autoAdjust="0"/>
  </p:normalViewPr>
  <p:slideViewPr>
    <p:cSldViewPr>
      <p:cViewPr varScale="1">
        <p:scale>
          <a:sx n="114" d="100"/>
          <a:sy n="114" d="100"/>
        </p:scale>
        <p:origin x="15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Afraefreatea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78A341-CCA3-487E-8C0C-2D9D2F232DB3}" type="datetimeFigureOut">
              <a:rPr lang="en-GB"/>
              <a:pPr>
                <a:defRPr/>
              </a:pPr>
              <a:t>19/09/2022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FA4B3A-815F-433F-9932-2024CC75306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32373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Afraefreatea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B329BB-C59F-486D-9FF9-26A20D3940E7}" type="datetimeFigureOut">
              <a:rPr lang="en-GB"/>
              <a:pPr>
                <a:defRPr/>
              </a:pPr>
              <a:t>19/09/2022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5AAD47-9F7A-4D40-BAAD-0D9F6F09C5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2761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C488C-93B9-493B-B4CA-8CA595E67FC0}" type="datetime1">
              <a:rPr lang="en-GB"/>
              <a:pPr>
                <a:defRPr/>
              </a:pPr>
              <a:t>19/09/2022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88AB9-706B-440E-8DE5-BD33AF7CA98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F440A-8361-4663-986B-F0EF8453AA36}" type="datetime1">
              <a:rPr lang="en-GB"/>
              <a:pPr>
                <a:defRPr/>
              </a:pPr>
              <a:t>19/09/2022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8A1CB-2F0A-419F-85EF-430DC2BA1B4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F8039-6A3C-466F-B1DF-524E055573C9}" type="datetime1">
              <a:rPr lang="en-GB"/>
              <a:pPr>
                <a:defRPr/>
              </a:pPr>
              <a:t>19/09/2022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794F-9D65-414A-9741-D85192228BA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3B11-E9DF-4EF5-9549-7457E62292C1}" type="datetime1">
              <a:rPr lang="en-GB"/>
              <a:pPr>
                <a:defRPr/>
              </a:pPr>
              <a:t>19/09/2022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65141-1550-4A73-9CA9-5F94A4BEE9B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CA56-CD11-4C2B-9221-AE8BDEA89759}" type="datetime1">
              <a:rPr lang="en-GB"/>
              <a:pPr>
                <a:defRPr/>
              </a:pPr>
              <a:t>19/09/2022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CF521-A0BC-4D59-8007-07EFAB437B2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13B3A-7F71-4746-B793-047F8BBFA3E1}" type="datetime1">
              <a:rPr lang="en-GB"/>
              <a:pPr>
                <a:defRPr/>
              </a:pPr>
              <a:t>19/09/2022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2F06C-4B44-426F-8577-36A71336ECD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140C-9ED2-41D4-9AC3-5FE8BF491668}" type="datetime1">
              <a:rPr lang="en-GB"/>
              <a:pPr>
                <a:defRPr/>
              </a:pPr>
              <a:t>19/09/2022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0E30D-7474-47A5-AF0D-8A6CB50D356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CE244-314E-4AE9-ADF5-C7F0D3380555}" type="datetime1">
              <a:rPr lang="en-GB"/>
              <a:pPr>
                <a:defRPr/>
              </a:pPr>
              <a:t>19/09/2022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F588E-DCDC-402F-8520-FD1ACA377AB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F1EF-8C5B-4AF8-8027-178F64C9074C}" type="datetime1">
              <a:rPr lang="en-GB"/>
              <a:pPr>
                <a:defRPr/>
              </a:pPr>
              <a:t>19/09/2022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44CFB-BBB7-48C7-B7DE-D167BA5F54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95B7E-63DB-4C59-B110-20A79DCE0A23}" type="datetime1">
              <a:rPr lang="en-GB"/>
              <a:pPr>
                <a:defRPr/>
              </a:pPr>
              <a:t>19/09/2022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1A97D-2BD7-4BBC-B332-2DF156352B3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B6B0-07DB-4873-8488-D8AE8371C419}" type="datetime1">
              <a:rPr lang="en-GB"/>
              <a:pPr>
                <a:defRPr/>
              </a:pPr>
              <a:t>19/09/2022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3BB72-FF9F-4084-A71C-A2ACBD2BE66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124410-4586-4ACC-90F6-98B092C9A4B5}" type="datetime1">
              <a:rPr lang="en-GB"/>
              <a:pPr>
                <a:defRPr/>
              </a:pPr>
              <a:t>19/09/2022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5BCD1C-E855-4460-B841-B2FC3367BF5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hildrensfootballalliance.com/football-and-peace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843213" y="2924175"/>
            <a:ext cx="2746375" cy="292100"/>
          </a:xfrm>
        </p:spPr>
        <p:txBody>
          <a:bodyPr/>
          <a:lstStyle/>
          <a:p>
            <a:pPr eaLnBrk="1" hangingPunct="1"/>
            <a:endParaRPr lang="en-GB" sz="4000" u="sng" dirty="0"/>
          </a:p>
        </p:txBody>
      </p:sp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250825" y="4941888"/>
            <a:ext cx="831691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hlinkClick r:id="rId2"/>
              </a:rPr>
              <a:t>http://www.childrensfootballalliance.com/football-and-peace/</a:t>
            </a:r>
            <a:endParaRPr lang="en-GB" sz="2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GB" dirty="0">
              <a:latin typeface="Times New Roman" pitchFamily="18" charset="0"/>
            </a:endParaRPr>
          </a:p>
        </p:txBody>
      </p:sp>
      <p:pic>
        <p:nvPicPr>
          <p:cNvPr id="6" name="Picture 5" descr="C:\Users\ernie\Pictures\NCFA website\peacevillage_2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97308"/>
            <a:ext cx="1622118" cy="72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39329"/>
            <a:ext cx="1666240" cy="73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54AC3E-4264-41BE-82CC-7C2FF1FAB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30" y="980728"/>
            <a:ext cx="5678964" cy="3438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CE9CA7-41B6-4C30-873B-960016774A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41" y="5595271"/>
            <a:ext cx="1666240" cy="9442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222E961-9A8C-4E09-BA73-D9D3D0A07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400800" cy="720080"/>
          </a:xfrm>
        </p:spPr>
        <p:txBody>
          <a:bodyPr/>
          <a:lstStyle/>
          <a:p>
            <a:r>
              <a:rPr lang="en-GB" dirty="0"/>
              <a:t>3.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D97E2-A3CE-4CA5-89D7-4CF6E162855B}"/>
              </a:ext>
            </a:extLst>
          </p:cNvPr>
          <p:cNvSpPr txBox="1"/>
          <p:nvPr/>
        </p:nvSpPr>
        <p:spPr>
          <a:xfrm>
            <a:off x="611560" y="1916832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Sometimes violence is good to solve a conflict between persons</a:t>
            </a:r>
            <a:r>
              <a:rPr lang="nl-BE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GB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DDC3A0-0A87-426F-9D10-FD2394F9C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05689"/>
            <a:ext cx="2232248" cy="1352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6586B7-4894-42E7-A1D6-B7F8A1E91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8" y="4835241"/>
            <a:ext cx="3205779" cy="132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80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222E961-9A8C-4E09-BA73-D9D3D0A07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400800" cy="720080"/>
          </a:xfrm>
        </p:spPr>
        <p:txBody>
          <a:bodyPr/>
          <a:lstStyle/>
          <a:p>
            <a:r>
              <a:rPr lang="en-GB" dirty="0"/>
              <a:t>3.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D97E2-A3CE-4CA5-89D7-4CF6E162855B}"/>
              </a:ext>
            </a:extLst>
          </p:cNvPr>
          <p:cNvSpPr txBox="1"/>
          <p:nvPr/>
        </p:nvSpPr>
        <p:spPr>
          <a:xfrm>
            <a:off x="611560" y="1916832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Soms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geweld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goed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om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conflict op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lossen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tussen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twee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DDC3A0-0A87-426F-9D10-FD2394F9C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05689"/>
            <a:ext cx="2232248" cy="1352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6586B7-4894-42E7-A1D6-B7F8A1E91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8" y="4835241"/>
            <a:ext cx="3205779" cy="132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98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222E961-9A8C-4E09-BA73-D9D3D0A07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400800" cy="720080"/>
          </a:xfrm>
        </p:spPr>
        <p:txBody>
          <a:bodyPr/>
          <a:lstStyle/>
          <a:p>
            <a:r>
              <a:rPr lang="en-GB" dirty="0"/>
              <a:t>4.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D97E2-A3CE-4CA5-89D7-4CF6E162855B}"/>
              </a:ext>
            </a:extLst>
          </p:cNvPr>
          <p:cNvSpPr txBox="1"/>
          <p:nvPr/>
        </p:nvSpPr>
        <p:spPr>
          <a:xfrm>
            <a:off x="611560" y="1556792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is enough resources (money, food,…) on the planet to give every person a decent life?</a:t>
            </a:r>
            <a:endParaRPr lang="en-GB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F70F9D-59AE-462F-B8F6-38B3E92A6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8" y="4835241"/>
            <a:ext cx="3205779" cy="1323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D1C258-CC95-450A-9DA6-C17970092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05689"/>
            <a:ext cx="2232248" cy="13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70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222E961-9A8C-4E09-BA73-D9D3D0A07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400800" cy="720080"/>
          </a:xfrm>
        </p:spPr>
        <p:txBody>
          <a:bodyPr/>
          <a:lstStyle/>
          <a:p>
            <a:r>
              <a:rPr lang="en-GB" dirty="0"/>
              <a:t>4.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D97E2-A3CE-4CA5-89D7-4CF6E162855B}"/>
              </a:ext>
            </a:extLst>
          </p:cNvPr>
          <p:cNvSpPr txBox="1"/>
          <p:nvPr/>
        </p:nvSpPr>
        <p:spPr>
          <a:xfrm>
            <a:off x="611560" y="1556792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zijn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genoeg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bronnen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(eten, water,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…) op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deze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wereld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om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iedereen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goed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geven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F70F9D-59AE-462F-B8F6-38B3E92A6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8" y="4835241"/>
            <a:ext cx="3205779" cy="1323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D1C258-CC95-450A-9DA6-C17970092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05689"/>
            <a:ext cx="2232248" cy="13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50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222E961-9A8C-4E09-BA73-D9D3D0A07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400800" cy="720080"/>
          </a:xfrm>
        </p:spPr>
        <p:txBody>
          <a:bodyPr/>
          <a:lstStyle/>
          <a:p>
            <a:r>
              <a:rPr lang="en-GB" dirty="0"/>
              <a:t>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D97E2-A3CE-4CA5-89D7-4CF6E162855B}"/>
              </a:ext>
            </a:extLst>
          </p:cNvPr>
          <p:cNvSpPr txBox="1"/>
          <p:nvPr/>
        </p:nvSpPr>
        <p:spPr>
          <a:xfrm>
            <a:off x="611560" y="1556792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Countries who have ‘the good life’ should open their borders to help people of countries where people have no future?</a:t>
            </a:r>
            <a:endParaRPr lang="en-GB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7C199A-98A9-4F94-98B2-905A5F6BD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8" y="4835241"/>
            <a:ext cx="3205779" cy="1323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91BD4E-6EE8-4E30-8154-A87B6C163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05689"/>
            <a:ext cx="2232248" cy="13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69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222E961-9A8C-4E09-BA73-D9D3D0A07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400800" cy="720080"/>
          </a:xfrm>
        </p:spPr>
        <p:txBody>
          <a:bodyPr/>
          <a:lstStyle/>
          <a:p>
            <a:r>
              <a:rPr lang="en-GB" dirty="0"/>
              <a:t>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D97E2-A3CE-4CA5-89D7-4CF6E162855B}"/>
              </a:ext>
            </a:extLst>
          </p:cNvPr>
          <p:cNvSpPr txBox="1"/>
          <p:nvPr/>
        </p:nvSpPr>
        <p:spPr>
          <a:xfrm>
            <a:off x="611560" y="1556792"/>
            <a:ext cx="7920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Landen die (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goed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hebben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zouden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grenzen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moeten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openstellen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voor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mensen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uit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waar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men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toekomst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heeft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GB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7C199A-98A9-4F94-98B2-905A5F6BD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8" y="4835241"/>
            <a:ext cx="3205779" cy="1323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91BD4E-6EE8-4E30-8154-A87B6C163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05689"/>
            <a:ext cx="2232248" cy="13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222E961-9A8C-4E09-BA73-D9D3D0A07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400800" cy="720080"/>
          </a:xfrm>
        </p:spPr>
        <p:txBody>
          <a:bodyPr/>
          <a:lstStyle/>
          <a:p>
            <a:r>
              <a:rPr lang="en-GB" dirty="0"/>
              <a:t>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D97E2-A3CE-4CA5-89D7-4CF6E162855B}"/>
              </a:ext>
            </a:extLst>
          </p:cNvPr>
          <p:cNvSpPr txBox="1"/>
          <p:nvPr/>
        </p:nvSpPr>
        <p:spPr>
          <a:xfrm>
            <a:off x="611560" y="1628800"/>
            <a:ext cx="7920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Affluent western countries should invest much more in conflict / poor regions to give all people on the planet a good life?</a:t>
            </a:r>
            <a:endParaRPr lang="en-GB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FBC017-81B0-4801-8DAC-0F216C8F5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8" y="4835241"/>
            <a:ext cx="3205779" cy="1323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9D7106-28C6-4BD9-B394-57F0EA290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05689"/>
            <a:ext cx="2232248" cy="13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62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222E961-9A8C-4E09-BA73-D9D3D0A07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400800" cy="720080"/>
          </a:xfrm>
        </p:spPr>
        <p:txBody>
          <a:bodyPr/>
          <a:lstStyle/>
          <a:p>
            <a:r>
              <a:rPr lang="en-GB" dirty="0"/>
              <a:t>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D97E2-A3CE-4CA5-89D7-4CF6E162855B}"/>
              </a:ext>
            </a:extLst>
          </p:cNvPr>
          <p:cNvSpPr txBox="1"/>
          <p:nvPr/>
        </p:nvSpPr>
        <p:spPr>
          <a:xfrm>
            <a:off x="611560" y="1628800"/>
            <a:ext cx="7920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Rijke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westerse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zouden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meer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moeten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investeren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conflict/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arme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gebieden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om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iedereen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op de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planeet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goed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geven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FBC017-81B0-4801-8DAC-0F216C8F5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8" y="4835241"/>
            <a:ext cx="3205779" cy="1323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9D7106-28C6-4BD9-B394-57F0EA290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05689"/>
            <a:ext cx="2232248" cy="13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48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222E961-9A8C-4E09-BA73-D9D3D0A07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400800" cy="720080"/>
          </a:xfrm>
        </p:spPr>
        <p:txBody>
          <a:bodyPr/>
          <a:lstStyle/>
          <a:p>
            <a:r>
              <a:rPr lang="en-GB" dirty="0"/>
              <a:t>7.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D97E2-A3CE-4CA5-89D7-4CF6E162855B}"/>
              </a:ext>
            </a:extLst>
          </p:cNvPr>
          <p:cNvSpPr txBox="1"/>
          <p:nvPr/>
        </p:nvSpPr>
        <p:spPr>
          <a:xfrm>
            <a:off x="611560" y="1668008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Democracy is the only system where people can build a prosperous future?</a:t>
            </a:r>
            <a:endParaRPr lang="en-GB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0AC3A1-416A-4BE0-BF33-962C736A0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8" y="4835241"/>
            <a:ext cx="3205779" cy="1323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23F1F1-F240-4A5C-AB2F-EED678A566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05689"/>
            <a:ext cx="2232248" cy="13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222E961-9A8C-4E09-BA73-D9D3D0A07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400800" cy="720080"/>
          </a:xfrm>
        </p:spPr>
        <p:txBody>
          <a:bodyPr/>
          <a:lstStyle/>
          <a:p>
            <a:r>
              <a:rPr lang="en-GB" dirty="0"/>
              <a:t>7.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D97E2-A3CE-4CA5-89D7-4CF6E162855B}"/>
              </a:ext>
            </a:extLst>
          </p:cNvPr>
          <p:cNvSpPr txBox="1"/>
          <p:nvPr/>
        </p:nvSpPr>
        <p:spPr>
          <a:xfrm>
            <a:off x="611560" y="1668008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Democratie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het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enige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system op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deze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wereld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waarin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mensen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kunnen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bouwen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aan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welvarende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toekomst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0AC3A1-416A-4BE0-BF33-962C736A0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8" y="4835241"/>
            <a:ext cx="3205779" cy="1323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23F1F1-F240-4A5C-AB2F-EED678A566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05689"/>
            <a:ext cx="2232248" cy="13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8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842" y="404664"/>
            <a:ext cx="5688632" cy="1296144"/>
          </a:xfrm>
        </p:spPr>
        <p:txBody>
          <a:bodyPr/>
          <a:lstStyle/>
          <a:p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5706" y="1484784"/>
            <a:ext cx="81369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en-GB" sz="4000" b="1" dirty="0"/>
              <a:t>WHAT IS THE COST OF PEACE?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There are no good or bad answers.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This is a </a:t>
            </a:r>
            <a:r>
              <a:rPr lang="en-GB" sz="3600" b="1" dirty="0"/>
              <a:t>SAFE</a:t>
            </a:r>
            <a:r>
              <a:rPr lang="en-GB" sz="2000" dirty="0"/>
              <a:t> environment where you can say what you think.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Everybody must agree that they are </a:t>
            </a:r>
            <a:r>
              <a:rPr lang="en-GB" sz="2000" b="1" dirty="0"/>
              <a:t>convincible</a:t>
            </a:r>
            <a:r>
              <a:rPr lang="en-GB" sz="2000" dirty="0"/>
              <a:t>; otherwise there is no discussion.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DF929-AD4D-457A-92C3-37F9D27919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814881"/>
            <a:ext cx="1077982" cy="413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B09F27-FBA5-4189-A132-453E4DAFE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20" y="162748"/>
            <a:ext cx="1524000" cy="923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D3352E-8A1E-4914-8650-00D0BFC09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314" y="5324465"/>
            <a:ext cx="2689412" cy="90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04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222E961-9A8C-4E09-BA73-D9D3D0A07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400800" cy="720080"/>
          </a:xfrm>
        </p:spPr>
        <p:txBody>
          <a:bodyPr/>
          <a:lstStyle/>
          <a:p>
            <a:r>
              <a:rPr lang="en-GB" dirty="0"/>
              <a:t>8.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D97E2-A3CE-4CA5-89D7-4CF6E162855B}"/>
              </a:ext>
            </a:extLst>
          </p:cNvPr>
          <p:cNvSpPr txBox="1"/>
          <p:nvPr/>
        </p:nvSpPr>
        <p:spPr>
          <a:xfrm>
            <a:off x="611560" y="1668008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UN is the only ‘power in the world’ who has the right to intervene in conflicts between countries?</a:t>
            </a:r>
            <a:endParaRPr lang="en-GB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2B1ECC-D2CF-4E0E-876A-61E80999E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8" y="4835241"/>
            <a:ext cx="3205779" cy="1323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248CC2-3C0C-4A81-A744-803F795BEB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05689"/>
            <a:ext cx="2232248" cy="13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68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222E961-9A8C-4E09-BA73-D9D3D0A07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400800" cy="720080"/>
          </a:xfrm>
        </p:spPr>
        <p:txBody>
          <a:bodyPr/>
          <a:lstStyle/>
          <a:p>
            <a:r>
              <a:rPr lang="en-GB" dirty="0"/>
              <a:t>8.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D97E2-A3CE-4CA5-89D7-4CF6E162855B}"/>
              </a:ext>
            </a:extLst>
          </p:cNvPr>
          <p:cNvSpPr txBox="1"/>
          <p:nvPr/>
        </p:nvSpPr>
        <p:spPr>
          <a:xfrm>
            <a:off x="611560" y="1668008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VN (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Verenigde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Naties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is de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enige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macht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op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aarde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die het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recht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heeft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om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tussen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wanneer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conflict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zijn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GB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2B1ECC-D2CF-4E0E-876A-61E80999E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8" y="4835241"/>
            <a:ext cx="3205779" cy="1323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248CC2-3C0C-4A81-A744-803F795BEB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05689"/>
            <a:ext cx="2232248" cy="13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8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222E961-9A8C-4E09-BA73-D9D3D0A07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400800" cy="720080"/>
          </a:xfrm>
        </p:spPr>
        <p:txBody>
          <a:bodyPr/>
          <a:lstStyle/>
          <a:p>
            <a:r>
              <a:rPr lang="en-GB" dirty="0"/>
              <a:t>9.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D97E2-A3CE-4CA5-89D7-4CF6E162855B}"/>
              </a:ext>
            </a:extLst>
          </p:cNvPr>
          <p:cNvSpPr txBox="1"/>
          <p:nvPr/>
        </p:nvSpPr>
        <p:spPr>
          <a:xfrm>
            <a:off x="611560" y="1668008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countries are not able to create a good environment the UN has the right to ‘take over’ those countries?</a:t>
            </a:r>
            <a:endParaRPr lang="en-GB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AB7C5-C2E7-458D-9320-1B3EA51B2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8" y="4835241"/>
            <a:ext cx="3205779" cy="1323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120C7A-4E00-4F17-BD85-FB3D111C1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05689"/>
            <a:ext cx="2232248" cy="13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27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222E961-9A8C-4E09-BA73-D9D3D0A07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400800" cy="720080"/>
          </a:xfrm>
        </p:spPr>
        <p:txBody>
          <a:bodyPr/>
          <a:lstStyle/>
          <a:p>
            <a:r>
              <a:rPr lang="en-GB" dirty="0"/>
              <a:t>9.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D97E2-A3CE-4CA5-89D7-4CF6E162855B}"/>
              </a:ext>
            </a:extLst>
          </p:cNvPr>
          <p:cNvSpPr txBox="1"/>
          <p:nvPr/>
        </p:nvSpPr>
        <p:spPr>
          <a:xfrm>
            <a:off x="628328" y="1159175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Wanneer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niet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staat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zijn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om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inwoners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goed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behandelen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vrede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rechtvaardigheid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voedsel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…) dan mag de VN die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overnemen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’. </a:t>
            </a:r>
            <a:endParaRPr lang="en-GB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AB7C5-C2E7-458D-9320-1B3EA51B2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8" y="4835241"/>
            <a:ext cx="3205779" cy="1323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120C7A-4E00-4F17-BD85-FB3D111C1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05689"/>
            <a:ext cx="2232248" cy="13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09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222E961-9A8C-4E09-BA73-D9D3D0A07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400800" cy="720080"/>
          </a:xfrm>
        </p:spPr>
        <p:txBody>
          <a:bodyPr/>
          <a:lstStyle/>
          <a:p>
            <a:r>
              <a:rPr lang="en-GB" dirty="0"/>
              <a:t>10.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D97E2-A3CE-4CA5-89D7-4CF6E162855B}"/>
              </a:ext>
            </a:extLst>
          </p:cNvPr>
          <p:cNvSpPr txBox="1"/>
          <p:nvPr/>
        </p:nvSpPr>
        <p:spPr>
          <a:xfrm>
            <a:off x="611560" y="2371236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 world without religion there would not be conflicts?</a:t>
            </a:r>
            <a:endParaRPr lang="en-GB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6A9C7-7D93-4F1B-9B37-6656D0F33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8" y="4835241"/>
            <a:ext cx="3205779" cy="1323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77AAD7-96FD-45A2-A933-C90C5AAFD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05689"/>
            <a:ext cx="2232248" cy="13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2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222E961-9A8C-4E09-BA73-D9D3D0A07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400800" cy="720080"/>
          </a:xfrm>
        </p:spPr>
        <p:txBody>
          <a:bodyPr/>
          <a:lstStyle/>
          <a:p>
            <a:r>
              <a:rPr lang="en-GB" dirty="0"/>
              <a:t>10.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D97E2-A3CE-4CA5-89D7-4CF6E162855B}"/>
              </a:ext>
            </a:extLst>
          </p:cNvPr>
          <p:cNvSpPr txBox="1"/>
          <p:nvPr/>
        </p:nvSpPr>
        <p:spPr>
          <a:xfrm>
            <a:off x="611560" y="2371236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wereld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zonder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religie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zou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er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conflict/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oorlog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zijn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6A9C7-7D93-4F1B-9B37-6656D0F33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8" y="4835241"/>
            <a:ext cx="3205779" cy="1323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77AAD7-96FD-45A2-A933-C90C5AAFD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05689"/>
            <a:ext cx="2232248" cy="13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90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222E961-9A8C-4E09-BA73-D9D3D0A07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400800" cy="720080"/>
          </a:xfrm>
        </p:spPr>
        <p:txBody>
          <a:bodyPr/>
          <a:lstStyle/>
          <a:p>
            <a:r>
              <a:rPr lang="en-GB" dirty="0"/>
              <a:t>11.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D97E2-A3CE-4CA5-89D7-4CF6E162855B}"/>
              </a:ext>
            </a:extLst>
          </p:cNvPr>
          <p:cNvSpPr txBox="1"/>
          <p:nvPr/>
        </p:nvSpPr>
        <p:spPr>
          <a:xfrm>
            <a:off x="611560" y="2371236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 world without capitalism there would be no conflicts?</a:t>
            </a:r>
            <a:endParaRPr lang="en-GB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7C2191-37BA-4772-9F17-B71B1C7FC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8" y="4835241"/>
            <a:ext cx="3205779" cy="1323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6CAD72-531C-41F8-A107-F2F95DEFC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05689"/>
            <a:ext cx="2232248" cy="13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28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222E961-9A8C-4E09-BA73-D9D3D0A07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400800" cy="720080"/>
          </a:xfrm>
        </p:spPr>
        <p:txBody>
          <a:bodyPr/>
          <a:lstStyle/>
          <a:p>
            <a:r>
              <a:rPr lang="en-GB" dirty="0"/>
              <a:t>11.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D97E2-A3CE-4CA5-89D7-4CF6E162855B}"/>
              </a:ext>
            </a:extLst>
          </p:cNvPr>
          <p:cNvSpPr txBox="1"/>
          <p:nvPr/>
        </p:nvSpPr>
        <p:spPr>
          <a:xfrm>
            <a:off x="611560" y="2371236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wereld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zonder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kapitalisme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zou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er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geen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oorlog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/conflict </a:t>
            </a:r>
            <a:r>
              <a:rPr lang="en-GB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zijn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GB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7C2191-37BA-4772-9F17-B71B1C7FC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8" y="4835241"/>
            <a:ext cx="3205779" cy="1323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6CAD72-531C-41F8-A107-F2F95DEFC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05689"/>
            <a:ext cx="2232248" cy="13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8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842" y="404664"/>
            <a:ext cx="5688632" cy="1296144"/>
          </a:xfrm>
        </p:spPr>
        <p:txBody>
          <a:bodyPr/>
          <a:lstStyle/>
          <a:p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5706" y="1484784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en-GB" sz="4000" b="1" dirty="0"/>
              <a:t>What is de </a:t>
            </a:r>
            <a:r>
              <a:rPr lang="en-GB" sz="4000" b="1" dirty="0" err="1"/>
              <a:t>kost</a:t>
            </a:r>
            <a:r>
              <a:rPr lang="en-GB" sz="4000" b="1" dirty="0"/>
              <a:t> van </a:t>
            </a:r>
            <a:r>
              <a:rPr lang="en-GB" sz="4000" b="1" dirty="0" err="1"/>
              <a:t>vrede</a:t>
            </a:r>
            <a:r>
              <a:rPr lang="en-GB" sz="4000" b="1" dirty="0"/>
              <a:t>?</a:t>
            </a:r>
          </a:p>
          <a:p>
            <a:pPr algn="ctr"/>
            <a:r>
              <a:rPr lang="en-GB" sz="4000" b="1" dirty="0"/>
              <a:t>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Er </a:t>
            </a:r>
            <a:r>
              <a:rPr lang="en-GB" sz="2000" dirty="0" err="1"/>
              <a:t>zijn</a:t>
            </a:r>
            <a:r>
              <a:rPr lang="en-GB" sz="2000" dirty="0"/>
              <a:t> </a:t>
            </a:r>
            <a:r>
              <a:rPr lang="en-GB" sz="2000" dirty="0" err="1"/>
              <a:t>geen</a:t>
            </a:r>
            <a:r>
              <a:rPr lang="en-GB" sz="2000" dirty="0"/>
              <a:t> </a:t>
            </a:r>
            <a:r>
              <a:rPr lang="en-GB" sz="2000" dirty="0" err="1"/>
              <a:t>goede</a:t>
            </a:r>
            <a:r>
              <a:rPr lang="en-GB" sz="2000" dirty="0"/>
              <a:t> of </a:t>
            </a:r>
            <a:r>
              <a:rPr lang="en-GB" sz="2000" dirty="0" err="1"/>
              <a:t>slechte</a:t>
            </a:r>
            <a:r>
              <a:rPr lang="en-GB" sz="2000" dirty="0"/>
              <a:t> </a:t>
            </a:r>
            <a:r>
              <a:rPr lang="en-GB" sz="2000" dirty="0" err="1"/>
              <a:t>antwoorden</a:t>
            </a:r>
            <a:endParaRPr lang="en-GB" sz="2000" dirty="0"/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Dit</a:t>
            </a:r>
            <a:r>
              <a:rPr lang="en-GB" sz="2000" dirty="0"/>
              <a:t> is </a:t>
            </a:r>
            <a:r>
              <a:rPr lang="en-GB" sz="2000" dirty="0" err="1"/>
              <a:t>een</a:t>
            </a:r>
            <a:r>
              <a:rPr lang="en-GB" sz="2000" dirty="0"/>
              <a:t> VEILIGE </a:t>
            </a:r>
            <a:r>
              <a:rPr lang="en-GB" sz="2000" dirty="0" err="1"/>
              <a:t>omgeving</a:t>
            </a:r>
            <a:r>
              <a:rPr lang="en-GB" sz="2000" dirty="0"/>
              <a:t> </a:t>
            </a:r>
            <a:r>
              <a:rPr lang="en-GB" sz="2000" dirty="0" err="1"/>
              <a:t>waar</a:t>
            </a:r>
            <a:r>
              <a:rPr lang="en-GB" sz="2000" dirty="0"/>
              <a:t> je </a:t>
            </a:r>
            <a:r>
              <a:rPr lang="en-GB" sz="2000" dirty="0" err="1"/>
              <a:t>kan</a:t>
            </a:r>
            <a:r>
              <a:rPr lang="en-GB" sz="2000" dirty="0"/>
              <a:t> </a:t>
            </a:r>
            <a:r>
              <a:rPr lang="en-GB" sz="2000" dirty="0" err="1"/>
              <a:t>zeggen</a:t>
            </a:r>
            <a:r>
              <a:rPr lang="en-GB" sz="2000" dirty="0"/>
              <a:t> wat je </a:t>
            </a:r>
            <a:r>
              <a:rPr lang="en-GB" sz="2000" dirty="0" err="1"/>
              <a:t>denken</a:t>
            </a:r>
            <a:r>
              <a:rPr lang="en-GB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Je </a:t>
            </a:r>
            <a:r>
              <a:rPr lang="en-GB" sz="2000" dirty="0" err="1"/>
              <a:t>kan</a:t>
            </a:r>
            <a:r>
              <a:rPr lang="en-GB" sz="2000" dirty="0"/>
              <a:t> van </a:t>
            </a:r>
            <a:r>
              <a:rPr lang="en-GB" sz="2000" dirty="0" err="1"/>
              <a:t>mening</a:t>
            </a:r>
            <a:r>
              <a:rPr lang="en-GB" sz="2000" dirty="0"/>
              <a:t> </a:t>
            </a:r>
            <a:r>
              <a:rPr lang="en-GB" sz="2000" dirty="0" err="1"/>
              <a:t>veranderen</a:t>
            </a:r>
            <a:r>
              <a:rPr lang="en-GB" sz="2000" dirty="0"/>
              <a:t>.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DF929-AD4D-457A-92C3-37F9D27919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814881"/>
            <a:ext cx="1077982" cy="413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B09F27-FBA5-4189-A132-453E4DAFE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20" y="162748"/>
            <a:ext cx="1524000" cy="923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D3352E-8A1E-4914-8650-00D0BFC09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314" y="5324465"/>
            <a:ext cx="2689412" cy="90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22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2195513" y="2133600"/>
            <a:ext cx="527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039BB7-7C75-492C-AB47-BD1555AFD292}"/>
              </a:ext>
            </a:extLst>
          </p:cNvPr>
          <p:cNvSpPr txBox="1"/>
          <p:nvPr/>
        </p:nvSpPr>
        <p:spPr>
          <a:xfrm>
            <a:off x="647563" y="662207"/>
            <a:ext cx="776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HOW FAR ARE YOU FROM THE 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C061A7-B897-45B1-A20E-39113312BD41}"/>
              </a:ext>
            </a:extLst>
          </p:cNvPr>
          <p:cNvSpPr txBox="1"/>
          <p:nvPr/>
        </p:nvSpPr>
        <p:spPr>
          <a:xfrm>
            <a:off x="395536" y="1495925"/>
            <a:ext cx="87484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/>
              <a:t>We present 11 dilemmas. In the middle of the room there is a line. The more you agree the further you are left of the line. The more you disagree, the further you are on the right.</a:t>
            </a:r>
            <a:endParaRPr lang="en-GB" sz="4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84FB9-F183-4F89-8D83-750A78B17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585842"/>
            <a:ext cx="2484277" cy="803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688311-46AA-439E-8CCD-445FBC7B5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65" y="5509406"/>
            <a:ext cx="2150699" cy="10133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2195513" y="2133600"/>
            <a:ext cx="527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039BB7-7C75-492C-AB47-BD1555AFD292}"/>
              </a:ext>
            </a:extLst>
          </p:cNvPr>
          <p:cNvSpPr txBox="1"/>
          <p:nvPr/>
        </p:nvSpPr>
        <p:spPr>
          <a:xfrm>
            <a:off x="647563" y="662207"/>
            <a:ext cx="776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HOE VER STA JE VAN DE LIJN?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C061A7-B897-45B1-A20E-39113312BD41}"/>
              </a:ext>
            </a:extLst>
          </p:cNvPr>
          <p:cNvSpPr txBox="1"/>
          <p:nvPr/>
        </p:nvSpPr>
        <p:spPr>
          <a:xfrm>
            <a:off x="395536" y="1495925"/>
            <a:ext cx="87484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/>
              <a:t>We presenteren dilemma’s. In het midden van de ruimte is een lijn. Hoe MEER je akkoord gaat hoe meer LINKS je gaat staan. Hoe MINDER akkoord hoe meer RECHTS</a:t>
            </a:r>
            <a:endParaRPr lang="en-GB" sz="4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84FB9-F183-4F89-8D83-750A78B17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585842"/>
            <a:ext cx="2484277" cy="803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688311-46AA-439E-8CCD-445FBC7B5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65" y="5509406"/>
            <a:ext cx="2150699" cy="10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222E961-9A8C-4E09-BA73-D9D3D0A07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407792"/>
            <a:ext cx="6400800" cy="720080"/>
          </a:xfrm>
        </p:spPr>
        <p:txBody>
          <a:bodyPr/>
          <a:lstStyle/>
          <a:p>
            <a:r>
              <a:rPr lang="en-GB" dirty="0"/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D97E2-A3CE-4CA5-89D7-4CF6E162855B}"/>
              </a:ext>
            </a:extLst>
          </p:cNvPr>
          <p:cNvSpPr txBox="1"/>
          <p:nvPr/>
        </p:nvSpPr>
        <p:spPr>
          <a:xfrm>
            <a:off x="611560" y="3072348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000" b="1" dirty="0">
                <a:solidFill>
                  <a:prstClr val="black"/>
                </a:solidFill>
              </a:rPr>
              <a:t>Sport can play an important role in society by bringing people together: community cohesion, friendship, citizenship sportsmanship and comradeship?</a:t>
            </a:r>
          </a:p>
        </p:txBody>
      </p:sp>
      <p:pic>
        <p:nvPicPr>
          <p:cNvPr id="7" name="Picture 6" descr="NCFA_Football_Peace_Poppy_659">
            <a:extLst>
              <a:ext uri="{FF2B5EF4-FFF2-40B4-BE49-F238E27FC236}">
                <a16:creationId xmlns:a16="http://schemas.microsoft.com/office/drawing/2014/main" id="{1B4AC85B-F357-4995-80D8-DC27F15BF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04664"/>
            <a:ext cx="1792275" cy="194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0D5D30-0443-47A5-A8A4-E66C74A56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27872"/>
            <a:ext cx="3072000" cy="20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3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222E961-9A8C-4E09-BA73-D9D3D0A07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407792"/>
            <a:ext cx="6400800" cy="720080"/>
          </a:xfrm>
        </p:spPr>
        <p:txBody>
          <a:bodyPr/>
          <a:lstStyle/>
          <a:p>
            <a:r>
              <a:rPr lang="en-GB" dirty="0"/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D97E2-A3CE-4CA5-89D7-4CF6E162855B}"/>
              </a:ext>
            </a:extLst>
          </p:cNvPr>
          <p:cNvSpPr txBox="1"/>
          <p:nvPr/>
        </p:nvSpPr>
        <p:spPr>
          <a:xfrm>
            <a:off x="611560" y="3072348"/>
            <a:ext cx="7920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000" b="1" dirty="0">
                <a:solidFill>
                  <a:prstClr val="black"/>
                </a:solidFill>
              </a:rPr>
              <a:t>Sport </a:t>
            </a:r>
            <a:r>
              <a:rPr lang="en-GB" sz="4000" b="1" dirty="0" err="1">
                <a:solidFill>
                  <a:prstClr val="black"/>
                </a:solidFill>
              </a:rPr>
              <a:t>kan</a:t>
            </a:r>
            <a:r>
              <a:rPr lang="en-GB" sz="4000" b="1" dirty="0">
                <a:solidFill>
                  <a:prstClr val="black"/>
                </a:solidFill>
              </a:rPr>
              <a:t> </a:t>
            </a:r>
            <a:r>
              <a:rPr lang="en-GB" sz="4000" b="1" dirty="0" err="1">
                <a:solidFill>
                  <a:prstClr val="black"/>
                </a:solidFill>
              </a:rPr>
              <a:t>een</a:t>
            </a:r>
            <a:r>
              <a:rPr lang="en-GB" sz="4000" b="1" dirty="0">
                <a:solidFill>
                  <a:prstClr val="black"/>
                </a:solidFill>
              </a:rPr>
              <a:t> </a:t>
            </a:r>
            <a:r>
              <a:rPr lang="en-GB" sz="4000" b="1" dirty="0" err="1">
                <a:solidFill>
                  <a:prstClr val="black"/>
                </a:solidFill>
              </a:rPr>
              <a:t>belangrijke</a:t>
            </a:r>
            <a:r>
              <a:rPr lang="en-GB" sz="4000" b="1" dirty="0">
                <a:solidFill>
                  <a:prstClr val="black"/>
                </a:solidFill>
              </a:rPr>
              <a:t> </a:t>
            </a:r>
            <a:r>
              <a:rPr lang="en-GB" sz="4000" b="1" dirty="0" err="1">
                <a:solidFill>
                  <a:prstClr val="black"/>
                </a:solidFill>
              </a:rPr>
              <a:t>rol</a:t>
            </a:r>
            <a:r>
              <a:rPr lang="en-GB" sz="4000" b="1" dirty="0">
                <a:solidFill>
                  <a:prstClr val="black"/>
                </a:solidFill>
              </a:rPr>
              <a:t> spleen in de </a:t>
            </a:r>
            <a:r>
              <a:rPr lang="en-GB" sz="4000" b="1" dirty="0" err="1">
                <a:solidFill>
                  <a:prstClr val="black"/>
                </a:solidFill>
              </a:rPr>
              <a:t>samenleving</a:t>
            </a:r>
            <a:r>
              <a:rPr lang="en-GB" sz="4000" b="1" dirty="0">
                <a:solidFill>
                  <a:prstClr val="black"/>
                </a:solidFill>
              </a:rPr>
              <a:t> door </a:t>
            </a:r>
            <a:r>
              <a:rPr lang="en-GB" sz="4000" b="1" dirty="0" err="1">
                <a:solidFill>
                  <a:prstClr val="black"/>
                </a:solidFill>
              </a:rPr>
              <a:t>mensen</a:t>
            </a:r>
            <a:r>
              <a:rPr lang="en-GB" sz="4000" b="1" dirty="0">
                <a:solidFill>
                  <a:prstClr val="black"/>
                </a:solidFill>
              </a:rPr>
              <a:t> </a:t>
            </a:r>
            <a:r>
              <a:rPr lang="en-GB" sz="4000" b="1" dirty="0" err="1">
                <a:solidFill>
                  <a:prstClr val="black"/>
                </a:solidFill>
              </a:rPr>
              <a:t>samen</a:t>
            </a:r>
            <a:r>
              <a:rPr lang="en-GB" sz="4000" b="1" dirty="0">
                <a:solidFill>
                  <a:prstClr val="black"/>
                </a:solidFill>
              </a:rPr>
              <a:t> </a:t>
            </a:r>
            <a:r>
              <a:rPr lang="en-GB" sz="4000" b="1" dirty="0" err="1">
                <a:solidFill>
                  <a:prstClr val="black"/>
                </a:solidFill>
              </a:rPr>
              <a:t>te</a:t>
            </a:r>
            <a:r>
              <a:rPr lang="en-GB" sz="4000" b="1" dirty="0">
                <a:solidFill>
                  <a:prstClr val="black"/>
                </a:solidFill>
              </a:rPr>
              <a:t> </a:t>
            </a:r>
            <a:r>
              <a:rPr lang="en-GB" sz="4000" b="1" dirty="0" err="1">
                <a:solidFill>
                  <a:prstClr val="black"/>
                </a:solidFill>
              </a:rPr>
              <a:t>brengen</a:t>
            </a:r>
            <a:r>
              <a:rPr lang="en-GB" sz="4000" b="1" dirty="0">
                <a:solidFill>
                  <a:prstClr val="black"/>
                </a:solidFill>
              </a:rPr>
              <a:t>: </a:t>
            </a:r>
            <a:r>
              <a:rPr lang="en-GB" sz="4000" b="1" dirty="0" err="1">
                <a:solidFill>
                  <a:prstClr val="black"/>
                </a:solidFill>
              </a:rPr>
              <a:t>sociaal</a:t>
            </a:r>
            <a:r>
              <a:rPr lang="en-GB" sz="4000" b="1" dirty="0">
                <a:solidFill>
                  <a:prstClr val="black"/>
                </a:solidFill>
              </a:rPr>
              <a:t> contact, </a:t>
            </a:r>
            <a:r>
              <a:rPr lang="en-GB" sz="4000" b="1" dirty="0" err="1">
                <a:solidFill>
                  <a:prstClr val="black"/>
                </a:solidFill>
              </a:rPr>
              <a:t>vriendschap</a:t>
            </a:r>
            <a:r>
              <a:rPr lang="en-GB" sz="4000" b="1" dirty="0">
                <a:solidFill>
                  <a:prstClr val="black"/>
                </a:solidFill>
              </a:rPr>
              <a:t>, </a:t>
            </a:r>
            <a:r>
              <a:rPr lang="en-GB" sz="4000" b="1" dirty="0" err="1">
                <a:solidFill>
                  <a:prstClr val="black"/>
                </a:solidFill>
              </a:rPr>
              <a:t>samenwerking</a:t>
            </a:r>
            <a:r>
              <a:rPr lang="en-GB" sz="4000" b="1" dirty="0">
                <a:solidFill>
                  <a:prstClr val="black"/>
                </a:solidFill>
              </a:rPr>
              <a:t>, …</a:t>
            </a:r>
          </a:p>
        </p:txBody>
      </p:sp>
      <p:pic>
        <p:nvPicPr>
          <p:cNvPr id="7" name="Picture 6" descr="NCFA_Football_Peace_Poppy_659">
            <a:extLst>
              <a:ext uri="{FF2B5EF4-FFF2-40B4-BE49-F238E27FC236}">
                <a16:creationId xmlns:a16="http://schemas.microsoft.com/office/drawing/2014/main" id="{1B4AC85B-F357-4995-80D8-DC27F15BF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04664"/>
            <a:ext cx="1792275" cy="194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0D5D30-0443-47A5-A8A4-E66C74A56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27872"/>
            <a:ext cx="3072000" cy="20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16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222E961-9A8C-4E09-BA73-D9D3D0A07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400800" cy="720080"/>
          </a:xfrm>
        </p:spPr>
        <p:txBody>
          <a:bodyPr/>
          <a:lstStyle/>
          <a:p>
            <a:r>
              <a:rPr lang="en-GB" dirty="0"/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D97E2-A3CE-4CA5-89D7-4CF6E162855B}"/>
              </a:ext>
            </a:extLst>
          </p:cNvPr>
          <p:cNvSpPr txBox="1"/>
          <p:nvPr/>
        </p:nvSpPr>
        <p:spPr>
          <a:xfrm>
            <a:off x="4388024" y="1381538"/>
            <a:ext cx="42244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nl-BE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Sometimes a war is good to solve a conflict between countries?</a:t>
            </a:r>
            <a:endParaRPr lang="en-GB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3E3CB0-C5FA-4D57-8088-75912A1CA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2776"/>
            <a:ext cx="4224469" cy="5445224"/>
          </a:xfrm>
          <a:prstGeom prst="rect">
            <a:avLst/>
          </a:prstGeom>
        </p:spPr>
      </p:pic>
      <p:pic>
        <p:nvPicPr>
          <p:cNvPr id="9" name="Picture 8" descr="NCFA_Football_Peace_Poppy_659">
            <a:extLst>
              <a:ext uri="{FF2B5EF4-FFF2-40B4-BE49-F238E27FC236}">
                <a16:creationId xmlns:a16="http://schemas.microsoft.com/office/drawing/2014/main" id="{0EB4F163-118C-48E2-A1DA-11B402ED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4619" y="4699236"/>
            <a:ext cx="1792275" cy="194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2797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222E961-9A8C-4E09-BA73-D9D3D0A07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400800" cy="720080"/>
          </a:xfrm>
        </p:spPr>
        <p:txBody>
          <a:bodyPr/>
          <a:lstStyle/>
          <a:p>
            <a:r>
              <a:rPr lang="en-GB" dirty="0"/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D97E2-A3CE-4CA5-89D7-4CF6E162855B}"/>
              </a:ext>
            </a:extLst>
          </p:cNvPr>
          <p:cNvSpPr txBox="1"/>
          <p:nvPr/>
        </p:nvSpPr>
        <p:spPr>
          <a:xfrm>
            <a:off x="4388024" y="1381538"/>
            <a:ext cx="42244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nl-BE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Soms is oorlog goed om een conflict op te lossen tussen twee landen.</a:t>
            </a:r>
            <a:endParaRPr lang="en-GB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3E3CB0-C5FA-4D57-8088-75912A1CA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2776"/>
            <a:ext cx="4224469" cy="5445224"/>
          </a:xfrm>
          <a:prstGeom prst="rect">
            <a:avLst/>
          </a:prstGeom>
        </p:spPr>
      </p:pic>
      <p:pic>
        <p:nvPicPr>
          <p:cNvPr id="9" name="Picture 8" descr="NCFA_Football_Peace_Poppy_659">
            <a:extLst>
              <a:ext uri="{FF2B5EF4-FFF2-40B4-BE49-F238E27FC236}">
                <a16:creationId xmlns:a16="http://schemas.microsoft.com/office/drawing/2014/main" id="{0EB4F163-118C-48E2-A1DA-11B402ED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4619" y="4699236"/>
            <a:ext cx="1792275" cy="194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7542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635</Words>
  <Application>Microsoft Office PowerPoint</Application>
  <PresentationFormat>Diavoorstelling (4:3)</PresentationFormat>
  <Paragraphs>71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PowerPoint-presentatie</vt:lpstr>
      <vt:lpstr> 2022</vt:lpstr>
      <vt:lpstr> 2022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National Children's Football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Ernie Brennan</dc:creator>
  <cp:lastModifiedBy>Jan Langeraert</cp:lastModifiedBy>
  <cp:revision>223</cp:revision>
  <dcterms:created xsi:type="dcterms:W3CDTF">2013-09-03T12:30:00Z</dcterms:created>
  <dcterms:modified xsi:type="dcterms:W3CDTF">2022-09-19T07:23:05Z</dcterms:modified>
</cp:coreProperties>
</file>