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5" r:id="rId3"/>
    <p:sldId id="267" r:id="rId4"/>
    <p:sldId id="262" r:id="rId5"/>
    <p:sldId id="282" r:id="rId6"/>
    <p:sldId id="283" r:id="rId7"/>
    <p:sldId id="276" r:id="rId8"/>
    <p:sldId id="277" r:id="rId9"/>
    <p:sldId id="271" r:id="rId10"/>
    <p:sldId id="272" r:id="rId11"/>
    <p:sldId id="279" r:id="rId12"/>
    <p:sldId id="274" r:id="rId13"/>
    <p:sldId id="278" r:id="rId14"/>
    <p:sldId id="286" r:id="rId15"/>
    <p:sldId id="266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Brenn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4" autoAdjust="0"/>
    <p:restoredTop sz="93178" autoAdjust="0"/>
  </p:normalViewPr>
  <p:slideViewPr>
    <p:cSldViewPr>
      <p:cViewPr varScale="1">
        <p:scale>
          <a:sx n="72" d="100"/>
          <a:sy n="72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Afraefreatea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8A341-CCA3-487E-8C0C-2D9D2F232DB3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A4B3A-815F-433F-9932-2024CC753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237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Afraefreatea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B329BB-C59F-486D-9FF9-26A20D3940E7}" type="datetimeFigureOut">
              <a:rPr lang="en-GB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AAD47-9F7A-4D40-BAAD-0D9F6F09C5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761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C488C-93B9-493B-B4CA-8CA595E67FC0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88AB9-706B-440E-8DE5-BD33AF7CA98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62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4585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26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9834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52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F440A-8361-4663-986B-F0EF8453AA36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8A1CB-2F0A-419F-85EF-430DC2BA1B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0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F8039-6A3C-466F-B1DF-524E055573C9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D794F-9D65-414A-9741-D85192228BA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94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13B11-E9DF-4EF5-9549-7457E62292C1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65141-1550-4A73-9CA9-5F94A4BEE9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7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FCA56-CD11-4C2B-9221-AE8BDEA89759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F521-A0BC-4D59-8007-07EFAB437B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5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13B3A-7F71-4746-B793-047F8BBFA3E1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F06C-4B44-426F-8577-36A71336E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7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1140C-9ED2-41D4-9AC3-5FE8BF491668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0E30D-7474-47A5-AF0D-8A6CB50D35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CE244-314E-4AE9-ADF5-C7F0D338055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F588E-DCDC-402F-8520-FD1ACA377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0F1EF-8C5B-4AF8-8027-178F64C9074C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44CFB-BBB7-48C7-B7DE-D167BA5F54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95B7E-63DB-4C59-B110-20A79DCE0A23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A97D-2BD7-4BBC-B332-2DF156352B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3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7B6B0-07DB-4873-8488-D8AE8371C419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BB72-FF9F-4084-A71C-A2ACBD2BE66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4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124410-4586-4ACC-90F6-98B092C9A4B5}" type="datetime1">
              <a:rPr lang="en-GB" smtClean="0"/>
              <a:pPr>
                <a:defRPr/>
              </a:pPr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95BCD1C-E855-4460-B841-B2FC3367BF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hildrensfootballalliance.com/football-and-peace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hildrensfootballalliance.com/football-and-peac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ildrensfootballalliance.com/football-and-peace/global-peace-games-2021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hildrensfootballalliance.com/football-and-peac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http://www.childrensfootballalliance.com/football-and-peace/peace-field-proje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eacevillage.b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9BA85-0D73-47C4-BE79-3B6CB8BA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" y="476672"/>
            <a:ext cx="6665206" cy="403244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Afbeelding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88" y="5439795"/>
            <a:ext cx="1494580" cy="72008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</p:spPr>
      </p:pic>
      <p:pic>
        <p:nvPicPr>
          <p:cNvPr id="6" name="Picture 5" descr="C:\Users\ernie\Pictures\NCFA website\peacevillage_2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39795"/>
            <a:ext cx="1622118" cy="720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73674" y="6367227"/>
            <a:ext cx="6964033" cy="981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+mn-lt"/>
                <a:cs typeface="+mn-cs"/>
                <a:hlinkClick r:id="rId5"/>
              </a:rPr>
              <a:t>http://www.childrensfootballalliance.com/football-and-peace/</a:t>
            </a:r>
            <a:endParaRPr lang="en-US" sz="1700" dirty="0">
              <a:solidFill>
                <a:schemeClr val="bg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772816"/>
            <a:ext cx="7757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Ručníky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Hygienické</a:t>
            </a:r>
            <a:r>
              <a:rPr lang="en-GB" dirty="0"/>
              <a:t> </a:t>
            </a:r>
            <a:r>
              <a:rPr lang="en-GB" dirty="0" err="1"/>
              <a:t>potřeby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Nepromokavou</a:t>
            </a:r>
            <a:r>
              <a:rPr lang="en-GB" dirty="0"/>
              <a:t> bundu/</a:t>
            </a:r>
            <a:r>
              <a:rPr lang="en-GB" dirty="0" err="1"/>
              <a:t>pláštěnku</a:t>
            </a:r>
            <a:r>
              <a:rPr lang="en-GB" dirty="0"/>
              <a:t>, </a:t>
            </a:r>
            <a:r>
              <a:rPr lang="en-GB" dirty="0" err="1"/>
              <a:t>kalhoty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Sportovní</a:t>
            </a:r>
            <a:r>
              <a:rPr lang="en-GB" dirty="0"/>
              <a:t> </a:t>
            </a:r>
            <a:r>
              <a:rPr lang="en-GB" dirty="0" err="1"/>
              <a:t>oblečení</a:t>
            </a:r>
            <a:r>
              <a:rPr lang="en-GB" dirty="0"/>
              <a:t>/</a:t>
            </a:r>
            <a:r>
              <a:rPr lang="en-GB" dirty="0" err="1"/>
              <a:t>šortky</a:t>
            </a:r>
            <a:r>
              <a:rPr lang="en-GB" dirty="0"/>
              <a:t>/</a:t>
            </a:r>
            <a:r>
              <a:rPr lang="en-GB" dirty="0" err="1"/>
              <a:t>trička</a:t>
            </a:r>
            <a:r>
              <a:rPr lang="en-GB" dirty="0"/>
              <a:t>/</a:t>
            </a:r>
            <a:r>
              <a:rPr lang="en-GB" dirty="0" err="1"/>
              <a:t>tenisky</a:t>
            </a:r>
            <a:r>
              <a:rPr lang="en-GB" dirty="0"/>
              <a:t> a </a:t>
            </a:r>
            <a:r>
              <a:rPr lang="en-GB" dirty="0" err="1"/>
              <a:t>kopačky</a:t>
            </a:r>
            <a:r>
              <a:rPr lang="en-GB" dirty="0"/>
              <a:t> - bez </a:t>
            </a:r>
            <a:r>
              <a:rPr lang="en-GB" dirty="0" err="1"/>
              <a:t>hřebů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Obuv</a:t>
            </a:r>
            <a:r>
              <a:rPr lang="en-GB" dirty="0"/>
              <a:t> </a:t>
            </a:r>
            <a:r>
              <a:rPr lang="en-GB" dirty="0" err="1"/>
              <a:t>vhodnou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chození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Cyklistické</a:t>
            </a:r>
            <a:r>
              <a:rPr lang="en-GB" dirty="0"/>
              <a:t> </a:t>
            </a:r>
            <a:r>
              <a:rPr lang="en-GB" dirty="0" err="1"/>
              <a:t>helmy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zajištěny</a:t>
            </a:r>
            <a:r>
              <a:rPr lang="en-GB" dirty="0"/>
              <a:t> (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chceš</a:t>
            </a:r>
            <a:r>
              <a:rPr lang="en-GB" dirty="0"/>
              <a:t> </a:t>
            </a:r>
            <a:r>
              <a:rPr lang="en-GB" dirty="0" err="1"/>
              <a:t>přivézt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, </a:t>
            </a:r>
            <a:r>
              <a:rPr lang="en-GB" dirty="0" err="1"/>
              <a:t>informuj</a:t>
            </a:r>
            <a:r>
              <a:rPr lang="en-GB" dirty="0"/>
              <a:t>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kouče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n-GB" b="1" dirty="0" err="1"/>
              <a:t>Kapesné</a:t>
            </a:r>
            <a:r>
              <a:rPr lang="en-GB" dirty="0"/>
              <a:t>; </a:t>
            </a:r>
            <a:r>
              <a:rPr lang="en-GB" dirty="0" err="1"/>
              <a:t>maximálně</a:t>
            </a:r>
            <a:r>
              <a:rPr lang="en-GB" dirty="0"/>
              <a:t> 25 Euro (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zakoupit</a:t>
            </a:r>
            <a:r>
              <a:rPr lang="en-GB" dirty="0"/>
              <a:t> </a:t>
            </a:r>
            <a:r>
              <a:rPr lang="en-GB" dirty="0" err="1"/>
              <a:t>suvenýry</a:t>
            </a:r>
            <a:r>
              <a:rPr lang="en-GB" dirty="0"/>
              <a:t> v </a:t>
            </a:r>
            <a:r>
              <a:rPr lang="en-GB" dirty="0" err="1"/>
              <a:t>Ypresu</a:t>
            </a:r>
            <a:r>
              <a:rPr lang="en-GB" dirty="0"/>
              <a:t>)</a:t>
            </a:r>
          </a:p>
          <a:p>
            <a:r>
              <a:rPr lang="en-GB" dirty="0"/>
              <a:t> </a:t>
            </a:r>
          </a:p>
          <a:p>
            <a:pPr algn="just"/>
            <a:r>
              <a:rPr lang="en-GB" b="1" dirty="0"/>
              <a:t>Mobily</a:t>
            </a:r>
            <a:r>
              <a:rPr lang="en-GB" dirty="0"/>
              <a:t>: </a:t>
            </a:r>
            <a:r>
              <a:rPr lang="en-GB" dirty="0" err="1"/>
              <a:t>Účastník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zodpovídá</a:t>
            </a:r>
            <a:r>
              <a:rPr lang="en-GB" dirty="0"/>
              <a:t> za </a:t>
            </a:r>
            <a:r>
              <a:rPr lang="en-GB" dirty="0" err="1"/>
              <a:t>mobil</a:t>
            </a:r>
            <a:r>
              <a:rPr lang="en-GB" dirty="0"/>
              <a:t> </a:t>
            </a:r>
            <a:r>
              <a:rPr lang="en-GB" dirty="0" err="1"/>
              <a:t>sám</a:t>
            </a:r>
            <a:r>
              <a:rPr lang="en-GB" dirty="0"/>
              <a:t>. </a:t>
            </a:r>
          </a:p>
          <a:p>
            <a:pPr algn="just"/>
            <a:r>
              <a:rPr lang="en-GB" b="1" dirty="0"/>
              <a:t>GPGs </a:t>
            </a:r>
            <a:r>
              <a:rPr lang="en-GB" b="1" dirty="0" err="1"/>
              <a:t>pravidla</a:t>
            </a:r>
            <a:r>
              <a:rPr lang="en-GB" dirty="0"/>
              <a:t>:  </a:t>
            </a:r>
            <a:r>
              <a:rPr lang="en-GB" dirty="0" err="1"/>
              <a:t>Účastník</a:t>
            </a:r>
            <a:r>
              <a:rPr lang="en-GB" dirty="0"/>
              <a:t> </a:t>
            </a:r>
            <a:r>
              <a:rPr lang="en-GB" dirty="0" err="1"/>
              <a:t>odevzdá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koučovi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každým</a:t>
            </a:r>
            <a:r>
              <a:rPr lang="en-GB" dirty="0"/>
              <a:t> </a:t>
            </a:r>
            <a:r>
              <a:rPr lang="en-GB" dirty="0" err="1"/>
              <a:t>workshopem</a:t>
            </a:r>
            <a:r>
              <a:rPr lang="en-GB" dirty="0"/>
              <a:t>, u </a:t>
            </a:r>
            <a:r>
              <a:rPr lang="en-GB" dirty="0" err="1"/>
              <a:t>vstupu</a:t>
            </a:r>
            <a:r>
              <a:rPr lang="en-GB" dirty="0"/>
              <a:t> do </a:t>
            </a:r>
            <a:r>
              <a:rPr lang="en-GB" dirty="0" err="1"/>
              <a:t>memoriálů</a:t>
            </a:r>
            <a:r>
              <a:rPr lang="en-GB" dirty="0"/>
              <a:t> a </a:t>
            </a:r>
            <a:r>
              <a:rPr lang="en-GB" dirty="0" err="1"/>
              <a:t>významných</a:t>
            </a:r>
            <a:r>
              <a:rPr lang="en-GB" dirty="0"/>
              <a:t> </a:t>
            </a:r>
            <a:r>
              <a:rPr lang="en-GB" dirty="0" err="1"/>
              <a:t>míst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556" y="548680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 SEBOU</a:t>
            </a:r>
          </a:p>
        </p:txBody>
      </p:sp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D1247B7-320D-4C5E-B05B-1432DA9BF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5886"/>
            <a:ext cx="1368152" cy="83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16ED35-728E-4B04-9260-9365A74EE3B5}"/>
              </a:ext>
            </a:extLst>
          </p:cNvPr>
          <p:cNvSpPr/>
          <p:nvPr/>
        </p:nvSpPr>
        <p:spPr>
          <a:xfrm>
            <a:off x="3188452" y="181089"/>
            <a:ext cx="23719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CESTA</a:t>
            </a: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95011FD-AD2C-4F67-AF69-214A99CB5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0773"/>
            <a:ext cx="1224136" cy="742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1412C-E998-4856-9B04-E5D9812A43B5}"/>
              </a:ext>
            </a:extLst>
          </p:cNvPr>
          <p:cNvSpPr txBox="1"/>
          <p:nvPr/>
        </p:nvSpPr>
        <p:spPr>
          <a:xfrm>
            <a:off x="558026" y="1225689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SHRNUTÍ:  </a:t>
            </a:r>
            <a:r>
              <a:rPr lang="en-GB" dirty="0" err="1"/>
              <a:t>Cílová</a:t>
            </a:r>
            <a:r>
              <a:rPr lang="en-GB" dirty="0"/>
              <a:t> </a:t>
            </a:r>
            <a:r>
              <a:rPr lang="en-GB" dirty="0" err="1"/>
              <a:t>destinace</a:t>
            </a:r>
            <a:r>
              <a:rPr lang="en-GB" dirty="0"/>
              <a:t>: Peace Village, </a:t>
            </a:r>
            <a:r>
              <a:rPr lang="en-GB" dirty="0" err="1"/>
              <a:t>Belgie</a:t>
            </a:r>
            <a:r>
              <a:rPr lang="en-GB" dirty="0"/>
              <a:t>, </a:t>
            </a:r>
            <a:r>
              <a:rPr lang="en-GB" dirty="0" err="1"/>
              <a:t>Nieuwkerkestraat</a:t>
            </a:r>
            <a:r>
              <a:rPr lang="en-GB" dirty="0"/>
              <a:t> 9, B-8957 leper, </a:t>
            </a:r>
            <a:r>
              <a:rPr lang="en-GB" dirty="0" err="1"/>
              <a:t>Belgie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ODJEZD:</a:t>
            </a:r>
          </a:p>
          <a:p>
            <a:endParaRPr lang="en-GB" dirty="0"/>
          </a:p>
          <a:p>
            <a:r>
              <a:rPr lang="en-GB" dirty="0"/>
              <a:t>DATUM:  </a:t>
            </a:r>
            <a:r>
              <a:rPr lang="en-GB" b="1" dirty="0" err="1"/>
              <a:t>středa</a:t>
            </a:r>
            <a:r>
              <a:rPr lang="en-GB" b="1" dirty="0"/>
              <a:t> 25.5.</a:t>
            </a:r>
          </a:p>
          <a:p>
            <a:r>
              <a:rPr lang="en-GB" dirty="0"/>
              <a:t>ČAS: 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  <a:p>
            <a:r>
              <a:rPr lang="en-GB" dirty="0"/>
              <a:t>PŘÍJEZD: 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NÁVRAT:</a:t>
            </a:r>
          </a:p>
          <a:p>
            <a:endParaRPr lang="en-GB" dirty="0"/>
          </a:p>
          <a:p>
            <a:r>
              <a:rPr lang="en-GB" dirty="0"/>
              <a:t>DATUM: </a:t>
            </a:r>
            <a:r>
              <a:rPr lang="en-GB" b="1" dirty="0" err="1"/>
              <a:t>pondělí</a:t>
            </a:r>
            <a:r>
              <a:rPr lang="en-GB" b="1" dirty="0"/>
              <a:t> 30.5.</a:t>
            </a:r>
          </a:p>
          <a:p>
            <a:r>
              <a:rPr lang="en-GB" dirty="0"/>
              <a:t>ČAS:(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  <a:p>
            <a:r>
              <a:rPr lang="en-GB" dirty="0"/>
              <a:t>PŘÍJEZD: (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upřesněn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002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204864"/>
            <a:ext cx="7685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Prosíme</a:t>
            </a:r>
            <a:r>
              <a:rPr lang="en-GB" dirty="0"/>
              <a:t> </a:t>
            </a:r>
            <a:r>
              <a:rPr lang="en-GB" dirty="0" err="1"/>
              <a:t>rodiče</a:t>
            </a:r>
            <a:r>
              <a:rPr lang="en-GB" dirty="0"/>
              <a:t>/</a:t>
            </a:r>
            <a:r>
              <a:rPr lang="en-GB" dirty="0" err="1"/>
              <a:t>opatrovníky</a:t>
            </a:r>
            <a:r>
              <a:rPr lang="en-GB" dirty="0"/>
              <a:t>/</a:t>
            </a:r>
            <a:r>
              <a:rPr lang="en-GB" dirty="0" err="1"/>
              <a:t>pečovatele</a:t>
            </a:r>
            <a:r>
              <a:rPr lang="en-GB" dirty="0"/>
              <a:t>, aby </a:t>
            </a:r>
            <a:r>
              <a:rPr lang="en-GB" dirty="0" err="1"/>
              <a:t>udělili</a:t>
            </a:r>
            <a:r>
              <a:rPr lang="en-GB" dirty="0"/>
              <a:t> </a:t>
            </a:r>
            <a:r>
              <a:rPr lang="en-GB" dirty="0" err="1"/>
              <a:t>souhlas</a:t>
            </a:r>
            <a:r>
              <a:rPr lang="en-GB" dirty="0"/>
              <a:t> s </a:t>
            </a:r>
            <a:r>
              <a:rPr lang="en-GB" dirty="0" err="1"/>
              <a:t>pořizováním</a:t>
            </a:r>
            <a:r>
              <a:rPr lang="en-GB" dirty="0"/>
              <a:t> </a:t>
            </a:r>
            <a:r>
              <a:rPr lang="en-GB" dirty="0" err="1"/>
              <a:t>fotografií</a:t>
            </a:r>
            <a:r>
              <a:rPr lang="en-GB" dirty="0"/>
              <a:t> </a:t>
            </a:r>
            <a:r>
              <a:rPr lang="en-GB" dirty="0" err="1"/>
              <a:t>před</a:t>
            </a:r>
            <a:r>
              <a:rPr lang="en-GB" dirty="0"/>
              <a:t> </a:t>
            </a:r>
            <a:r>
              <a:rPr lang="en-GB" dirty="0" err="1"/>
              <a:t>výletem</a:t>
            </a:r>
            <a:r>
              <a:rPr lang="en-GB" dirty="0"/>
              <a:t> a </a:t>
            </a:r>
            <a:r>
              <a:rPr lang="en-GB" dirty="0" err="1"/>
              <a:t>odevzdali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svému</a:t>
            </a:r>
            <a:r>
              <a:rPr lang="en-GB" dirty="0"/>
              <a:t> </a:t>
            </a:r>
            <a:r>
              <a:rPr lang="en-GB" dirty="0" err="1"/>
              <a:t>učiteli</a:t>
            </a:r>
            <a:r>
              <a:rPr lang="en-GB" dirty="0"/>
              <a:t>/</a:t>
            </a:r>
            <a:r>
              <a:rPr lang="en-GB" dirty="0" err="1"/>
              <a:t>koučovi</a:t>
            </a:r>
            <a:r>
              <a:rPr lang="en-GB" dirty="0"/>
              <a:t>. </a:t>
            </a:r>
            <a:r>
              <a:rPr lang="en-GB" dirty="0" err="1"/>
              <a:t>Formuláře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k </a:t>
            </a:r>
            <a:r>
              <a:rPr lang="en-GB" dirty="0" err="1"/>
              <a:t>dostání</a:t>
            </a:r>
            <a:r>
              <a:rPr lang="en-GB" dirty="0"/>
              <a:t> u </a:t>
            </a:r>
            <a:r>
              <a:rPr lang="en-GB" dirty="0" err="1"/>
              <a:t>učitele</a:t>
            </a:r>
            <a:r>
              <a:rPr lang="en-GB" dirty="0"/>
              <a:t>/</a:t>
            </a:r>
            <a:r>
              <a:rPr lang="en-GB" dirty="0" err="1"/>
              <a:t>kouče</a:t>
            </a:r>
            <a:r>
              <a:rPr lang="en-GB" dirty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Global Peace Games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filmovány</a:t>
            </a:r>
            <a:r>
              <a:rPr lang="en-GB" dirty="0"/>
              <a:t> NCFA.  </a:t>
            </a:r>
            <a:r>
              <a:rPr lang="en-GB" dirty="0" err="1"/>
              <a:t>Vznikne</a:t>
            </a:r>
            <a:r>
              <a:rPr lang="en-GB" dirty="0"/>
              <a:t> </a:t>
            </a:r>
            <a:r>
              <a:rPr lang="en-GB" dirty="0" err="1"/>
              <a:t>krátké</a:t>
            </a:r>
            <a:r>
              <a:rPr lang="en-GB" dirty="0"/>
              <a:t> video,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dostupné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webu</a:t>
            </a:r>
            <a:r>
              <a:rPr lang="en-GB" dirty="0"/>
              <a:t> NCFA’s </a:t>
            </a:r>
            <a:r>
              <a:rPr lang="en-GB" dirty="0">
                <a:hlinkClick r:id="rId2"/>
              </a:rPr>
              <a:t>Football &amp; Peace website </a:t>
            </a:r>
            <a:endParaRPr lang="en-GB" dirty="0"/>
          </a:p>
          <a:p>
            <a:pPr lvl="0" algn="just"/>
            <a:endParaRPr lang="en-GB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Online </a:t>
            </a:r>
            <a:r>
              <a:rPr lang="en-GB" dirty="0" err="1"/>
              <a:t>přístup</a:t>
            </a:r>
            <a:r>
              <a:rPr lang="en-GB" dirty="0"/>
              <a:t> k </a:t>
            </a:r>
            <a:r>
              <a:rPr lang="en-GB" dirty="0" err="1"/>
              <a:t>výše</a:t>
            </a:r>
            <a:r>
              <a:rPr lang="en-GB" dirty="0"/>
              <a:t> </a:t>
            </a:r>
            <a:r>
              <a:rPr lang="en-GB" dirty="0" err="1"/>
              <a:t>zmíněnému</a:t>
            </a:r>
            <a:r>
              <a:rPr lang="en-GB" dirty="0"/>
              <a:t> </a:t>
            </a:r>
            <a:r>
              <a:rPr lang="en-GB" dirty="0" err="1"/>
              <a:t>videu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Peace Village / Flanders Peace Field a NCFA’s Football &amp; Peace website.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/>
              <a:t>Slum Soccer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GPG </a:t>
            </a:r>
            <a:r>
              <a:rPr lang="en-GB" dirty="0" err="1"/>
              <a:t>uvedeno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domovské</a:t>
            </a:r>
            <a:r>
              <a:rPr lang="en-GB" dirty="0"/>
              <a:t> </a:t>
            </a:r>
            <a:r>
              <a:rPr lang="en-GB" dirty="0" err="1"/>
              <a:t>stránce</a:t>
            </a:r>
            <a:r>
              <a:rPr lang="en-GB" dirty="0"/>
              <a:t> Football &amp; Peace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webu</a:t>
            </a:r>
            <a:r>
              <a:rPr lang="en-GB" dirty="0"/>
              <a:t> Football &amp; Peace.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668" y="1295484"/>
            <a:ext cx="7434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SOUHLAS S POŘIZOVÁNÍM FOTOGRAFIÍ</a:t>
            </a: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8DD53F7-41B5-4841-B79F-08ECD1FD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" y="425992"/>
            <a:ext cx="914400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3C8D618-7F8D-452B-8256-4BA803D88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03483"/>
              </p:ext>
            </p:extLst>
          </p:nvPr>
        </p:nvGraphicFramePr>
        <p:xfrm>
          <a:off x="229452" y="1340768"/>
          <a:ext cx="7280229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20012" imgH="5667195" progId="Acrobat.Document.DC">
                  <p:embed/>
                </p:oleObj>
              </mc:Choice>
              <mc:Fallback>
                <p:oleObj name="Acrobat Document" r:id="rId2" imgW="8020012" imgH="5667195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9CFA86A-28B4-4989-A14E-183B3A51C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452" y="1340768"/>
                        <a:ext cx="7280229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006186-C87A-4A5C-AFF8-1F979F2A5355}"/>
              </a:ext>
            </a:extLst>
          </p:cNvPr>
          <p:cNvSpPr txBox="1"/>
          <p:nvPr/>
        </p:nvSpPr>
        <p:spPr>
          <a:xfrm>
            <a:off x="602433" y="5661248"/>
            <a:ext cx="6561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Ke</a:t>
            </a:r>
            <a:r>
              <a:rPr lang="en-GB" sz="1400" dirty="0"/>
              <a:t> </a:t>
            </a:r>
            <a:r>
              <a:rPr lang="en-GB" sz="1400" dirty="0" err="1"/>
              <a:t>stažení</a:t>
            </a:r>
            <a:r>
              <a:rPr lang="en-GB" sz="1400" dirty="0"/>
              <a:t> </a:t>
            </a:r>
            <a:r>
              <a:rPr lang="en-GB" sz="1400" dirty="0" err="1"/>
              <a:t>zde</a:t>
            </a:r>
            <a:r>
              <a:rPr lang="en-GB" sz="1400" dirty="0"/>
              <a:t>: </a:t>
            </a:r>
          </a:p>
          <a:p>
            <a:pPr algn="ctr"/>
            <a:r>
              <a:rPr lang="en-GB" sz="1400" b="1" dirty="0">
                <a:hlinkClick r:id="rId4"/>
              </a:rPr>
              <a:t>http://www.childrensfootballalliance.com/football-and-peace/global-peace-games-2021</a:t>
            </a:r>
            <a:r>
              <a:rPr lang="en-GB" sz="1400" dirty="0">
                <a:hlinkClick r:id="rId4"/>
              </a:rPr>
              <a:t>/</a:t>
            </a:r>
            <a:r>
              <a:rPr lang="en-GB" sz="14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A21C61-D1E5-0878-91B7-694776E37257}"/>
              </a:ext>
            </a:extLst>
          </p:cNvPr>
          <p:cNvSpPr/>
          <p:nvPr/>
        </p:nvSpPr>
        <p:spPr>
          <a:xfrm>
            <a:off x="2526830" y="181089"/>
            <a:ext cx="36952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84795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804BA-98E9-44E5-88C3-D1BC515BA981}"/>
              </a:ext>
            </a:extLst>
          </p:cNvPr>
          <p:cNvSpPr txBox="1"/>
          <p:nvPr/>
        </p:nvSpPr>
        <p:spPr>
          <a:xfrm>
            <a:off x="395536" y="2550079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 duchu Vánočního příměří prosíme všechny účastníky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jejich supervisory, aby si přinesli malý dárek, kterým podarují dalšího hráče v průběhu letošního setkání. </a:t>
            </a:r>
          </a:p>
          <a:p>
            <a:pPr algn="just"/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Samotný dárek by neměl mít hodnotu více než 5 euro (tj. cca 130 Kč) a může určitým způsobem representovat váš domov, komunitu, nebo zemi. </a:t>
            </a:r>
          </a:p>
          <a:p>
            <a:pPr algn="just"/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PROČ?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Před více než 100 lety němečtí a spojenečtí vojáci dokázali ukázat lidskost a vzepřít se proti válce, když si vzájemně popřáli hezké Vánoce a předali si dárky na „Území nikoho“. Tento čin byl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rebélií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proti válce a byl považován za neposlušnost ze strany vlády německé i spojenecké armády.</a:t>
            </a:r>
          </a:p>
          <a:p>
            <a:pPr algn="just"/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JAK?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Budete požádáni se shromáždit na místě určení, kde se sejdou všichni účastníci a supervizoři a všichni se vzájemně představíte. </a:t>
            </a:r>
            <a:endParaRPr lang="en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BEDCB-D00B-4967-A4A2-86831F172682}"/>
              </a:ext>
            </a:extLst>
          </p:cNvPr>
          <p:cNvSpPr txBox="1"/>
          <p:nvPr/>
        </p:nvSpPr>
        <p:spPr>
          <a:xfrm>
            <a:off x="3920864" y="21464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DÁREK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6C328-3E87-4710-9275-1F376B8E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60" y="718702"/>
            <a:ext cx="3174479" cy="169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77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11561" y="5622753"/>
            <a:ext cx="720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>
                <a:hlinkClick r:id="rId2"/>
              </a:rPr>
              <a:t>http://www.childrensfootballalliance.com/football-and-peace/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764704"/>
            <a:ext cx="698477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KONTAKTY PRO PŘÍPAD NOUZE</a:t>
            </a:r>
            <a:endParaRPr lang="en-GB" b="1" u="sng" dirty="0"/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dirty="0"/>
              <a:t>V </a:t>
            </a:r>
            <a:r>
              <a:rPr lang="en-GB" dirty="0" err="1"/>
              <a:t>případě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 </a:t>
            </a:r>
            <a:r>
              <a:rPr lang="en-GB" dirty="0" err="1"/>
              <a:t>kontaktujte</a:t>
            </a:r>
            <a:r>
              <a:rPr lang="en-GB" dirty="0"/>
              <a:t> </a:t>
            </a:r>
            <a:r>
              <a:rPr lang="en-GB" dirty="0" err="1"/>
              <a:t>níže</a:t>
            </a:r>
            <a:r>
              <a:rPr lang="en-GB" dirty="0"/>
              <a:t> </a:t>
            </a:r>
            <a:r>
              <a:rPr lang="en-GB" dirty="0" err="1"/>
              <a:t>uvedené</a:t>
            </a:r>
            <a:r>
              <a:rPr lang="en-GB" dirty="0"/>
              <a:t> </a:t>
            </a:r>
            <a:r>
              <a:rPr lang="en-GB" dirty="0" err="1"/>
              <a:t>osoby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NCFA Director </a:t>
            </a:r>
            <a:r>
              <a:rPr lang="en-GB" b="1" dirty="0"/>
              <a:t>Paul Cooper + 00 44 (0)7875 283093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Peace Village Director: </a:t>
            </a:r>
            <a:r>
              <a:rPr lang="en-GB" b="1" dirty="0"/>
              <a:t>Stijn </a:t>
            </a:r>
            <a:r>
              <a:rPr lang="en-GB" b="1" dirty="0" err="1"/>
              <a:t>Deleare</a:t>
            </a:r>
            <a:r>
              <a:rPr lang="en-GB" b="1" dirty="0"/>
              <a:t> + 00 32 (0) 57 22 60 40</a:t>
            </a:r>
          </a:p>
          <a:p>
            <a:pPr marL="0" indent="0">
              <a:buNone/>
            </a:pPr>
            <a:r>
              <a:rPr lang="en-GB" b="1" dirty="0" err="1"/>
              <a:t>GroepINTRO</a:t>
            </a:r>
            <a:r>
              <a:rPr lang="en-GB" b="1" dirty="0"/>
              <a:t>: Jan </a:t>
            </a:r>
            <a:r>
              <a:rPr lang="en-GB" b="1" dirty="0" err="1"/>
              <a:t>Langeraet</a:t>
            </a:r>
            <a:r>
              <a:rPr lang="en-GB" b="1" dirty="0"/>
              <a:t> + 00 32 473 54 59 75</a:t>
            </a:r>
          </a:p>
          <a:p>
            <a:pPr marL="0" indent="0">
              <a:buNone/>
            </a:pPr>
            <a:r>
              <a:rPr lang="en-GB" b="1" dirty="0"/>
              <a:t>INEX: Ansley Hoffman: + 00 420 722 400 379</a:t>
            </a:r>
            <a:endParaRPr lang="en-GB" dirty="0"/>
          </a:p>
          <a:p>
            <a:pPr marL="0" indent="0" algn="just">
              <a:buNone/>
            </a:pPr>
            <a:r>
              <a:rPr lang="cs-CZ" dirty="0"/>
              <a:t>Všichni zaměstnanci budou mít k dispozici nouzový registr žáků. </a:t>
            </a:r>
            <a:br>
              <a:rPr lang="cs-CZ" dirty="0"/>
            </a:br>
            <a:r>
              <a:rPr lang="cs-CZ" dirty="0"/>
              <a:t>V případě nouze musí rodiče, opatrovníci a pečovatelé kontaktovat NCFA v první řadě.</a:t>
            </a:r>
            <a:endParaRPr lang="en-GB" sz="1400" b="1" u="sng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3C5CEAF-D488-4798-AC66-1E4996CAA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7336"/>
            <a:ext cx="1288061" cy="781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2F621-32F0-41B7-AAAF-0FFC86FB0E94}"/>
              </a:ext>
            </a:extLst>
          </p:cNvPr>
          <p:cNvSpPr txBox="1"/>
          <p:nvPr/>
        </p:nvSpPr>
        <p:spPr>
          <a:xfrm>
            <a:off x="827584" y="692696"/>
            <a:ext cx="61206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Podepsali jste REGISTRACI?</a:t>
            </a:r>
          </a:p>
          <a:p>
            <a:pPr algn="ctr"/>
            <a:endParaRPr lang="en-GB" sz="4000" dirty="0"/>
          </a:p>
          <a:p>
            <a:pPr algn="ctr"/>
            <a:r>
              <a:rPr lang="cs-CZ" sz="4000" dirty="0"/>
              <a:t>Všichni rodiče a účastníci musí podepsat </a:t>
            </a:r>
          </a:p>
          <a:p>
            <a:pPr algn="ctr"/>
            <a:r>
              <a:rPr lang="cs-CZ" sz="4000" dirty="0"/>
              <a:t>GPGS KVĚTEN 2022 REGISTRACE </a:t>
            </a:r>
          </a:p>
          <a:p>
            <a:pPr algn="ctr"/>
            <a:r>
              <a:rPr lang="cs-CZ" sz="4000" dirty="0"/>
              <a:t>PREZENTACE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0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E27E-5411-4DC7-A5D3-8D9AB6787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8537"/>
            <a:ext cx="5826719" cy="1482271"/>
          </a:xfrm>
        </p:spPr>
        <p:txBody>
          <a:bodyPr/>
          <a:lstStyle/>
          <a:p>
            <a:pPr algn="ctr"/>
            <a:r>
              <a:rPr lang="en-GB" sz="4800" b="1" dirty="0" err="1"/>
              <a:t>První</a:t>
            </a:r>
            <a:r>
              <a:rPr lang="en-GB" sz="4800" b="1" dirty="0"/>
              <a:t> </a:t>
            </a:r>
            <a:r>
              <a:rPr lang="en-GB" sz="4800" b="1" dirty="0" err="1"/>
              <a:t>světová</a:t>
            </a:r>
            <a:r>
              <a:rPr lang="en-GB" sz="4800" b="1" dirty="0"/>
              <a:t> </a:t>
            </a:r>
            <a:r>
              <a:rPr lang="en-GB" sz="4800" b="1" dirty="0" err="1"/>
              <a:t>válka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C7E20-16C3-49F3-B728-4E8461DF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2261591"/>
            <a:ext cx="7545861" cy="2808312"/>
          </a:xfrm>
        </p:spPr>
        <p:txBody>
          <a:bodyPr>
            <a:noAutofit/>
          </a:bodyPr>
          <a:lstStyle/>
          <a:p>
            <a:pPr algn="just"/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Okolo 1,4 </a:t>
            </a:r>
            <a:r>
              <a:rPr lang="en-GB" sz="20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milionu</a:t>
            </a: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českých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vojáků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bojovalo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v 1.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světové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válce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, z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čehož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 150 000 </a:t>
            </a:r>
            <a:r>
              <a:rPr lang="en-GB" sz="2000" b="1" dirty="0" err="1">
                <a:solidFill>
                  <a:srgbClr val="202124"/>
                </a:solidFill>
                <a:latin typeface="arial" panose="020B0604020202020204" pitchFamily="34" charset="0"/>
              </a:rPr>
              <a:t>zemřelo</a:t>
            </a:r>
            <a:r>
              <a:rPr lang="en-GB" sz="2000" b="1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Když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v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roce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1914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válka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vypukla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Masaryk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usoudil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že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bude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nejlepší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usilovat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vznik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nezávislého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státu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pro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Čechy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a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Slováky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mimo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Rakousko-Uherské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monarchie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Odešel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proto do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exilu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, aby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mobilizoval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Československé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legie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bojující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na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straně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spojenců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endParaRPr lang="en-GB" sz="2000" b="1" dirty="0"/>
          </a:p>
        </p:txBody>
      </p:sp>
      <p:pic>
        <p:nvPicPr>
          <p:cNvPr id="2052" name="Picture 4" descr="Prague. Czech Republic. &quot;Prague To Its Victorious Sons&quot; Memorial to Czechoslovak  legionnaires of WWI, by Josef Mařatka, 1932, and Emmaus Monastery Stock  Photo - Alamy">
            <a:extLst>
              <a:ext uri="{FF2B5EF4-FFF2-40B4-BE49-F238E27FC236}">
                <a16:creationId xmlns:a16="http://schemas.microsoft.com/office/drawing/2014/main" id="{D7EEFD69-8C34-4424-A3A3-AB4E83DA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01138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1F9A7-BD2E-4F10-8A39-F1F306EA4D4A}"/>
              </a:ext>
            </a:extLst>
          </p:cNvPr>
          <p:cNvSpPr txBox="1"/>
          <p:nvPr/>
        </p:nvSpPr>
        <p:spPr>
          <a:xfrm>
            <a:off x="3306382" y="4729198"/>
            <a:ext cx="48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Praha. </a:t>
            </a:r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republika</a:t>
            </a:r>
            <a:r>
              <a:rPr lang="en-GB" dirty="0"/>
              <a:t>. "Praha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vítězným</a:t>
            </a:r>
            <a:r>
              <a:rPr lang="en-GB" dirty="0"/>
              <a:t> </a:t>
            </a:r>
            <a:r>
              <a:rPr lang="en-GB" dirty="0" err="1"/>
              <a:t>synům</a:t>
            </a:r>
            <a:r>
              <a:rPr lang="en-GB" dirty="0"/>
              <a:t>” </a:t>
            </a:r>
            <a:r>
              <a:rPr lang="en-GB" dirty="0" err="1"/>
              <a:t>Memoriál</a:t>
            </a:r>
            <a:r>
              <a:rPr lang="en-GB" dirty="0"/>
              <a:t> </a:t>
            </a:r>
            <a:r>
              <a:rPr lang="en-GB" dirty="0" err="1"/>
              <a:t>československých</a:t>
            </a:r>
            <a:r>
              <a:rPr lang="en-GB" dirty="0"/>
              <a:t> </a:t>
            </a:r>
            <a:r>
              <a:rPr lang="en-GB" dirty="0" err="1"/>
              <a:t>legionářů</a:t>
            </a:r>
            <a:r>
              <a:rPr lang="en-GB" dirty="0"/>
              <a:t> 1. </a:t>
            </a:r>
            <a:r>
              <a:rPr lang="en-GB" dirty="0" err="1"/>
              <a:t>světové</a:t>
            </a:r>
            <a:r>
              <a:rPr lang="en-GB" dirty="0"/>
              <a:t> </a:t>
            </a:r>
            <a:r>
              <a:rPr lang="en-GB" dirty="0" err="1"/>
              <a:t>války</a:t>
            </a:r>
            <a:r>
              <a:rPr lang="en-GB" dirty="0"/>
              <a:t>, z </a:t>
            </a:r>
            <a:r>
              <a:rPr lang="en-GB" dirty="0" err="1"/>
              <a:t>dílny</a:t>
            </a:r>
            <a:r>
              <a:rPr lang="en-GB" dirty="0"/>
              <a:t> Josefa </a:t>
            </a:r>
            <a:r>
              <a:rPr lang="en-GB" dirty="0" err="1"/>
              <a:t>Mařatky</a:t>
            </a:r>
            <a:r>
              <a:rPr lang="en-GB" dirty="0"/>
              <a:t>, 1932, a </a:t>
            </a:r>
            <a:r>
              <a:rPr lang="en-GB" dirty="0" err="1"/>
              <a:t>klášter</a:t>
            </a:r>
            <a:r>
              <a:rPr lang="en-GB" dirty="0"/>
              <a:t> </a:t>
            </a:r>
            <a:r>
              <a:rPr lang="en-GB" dirty="0" err="1"/>
              <a:t>Emmausy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30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FF4CE55-074C-45F7-8B47-9EA922C09F3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93FD7-9DFC-424A-B2BF-67C37B10C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2611FC-7703-4A83-B7A2-96A0CA9DEA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EC590B4F-359C-4E37-8EC7-4E1401F8D6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09C4704D-63DD-4634-B7DD-0CD0606076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74C30B2-37CB-4938-8275-E2C723DDAB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89D3B44-1A86-4F96-BCE6-1480A3FC0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5C9D5AB1-8613-4E4B-8493-677604271D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5B2B28BF-0C37-4FBE-B7C0-C89DB65D1E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88870B6-EDFC-4E72-88F2-3173E23C78B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79CCB63-9913-45AA-AC08-8B58C562F7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40" y="2784486"/>
            <a:ext cx="1371600" cy="528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3" y="3680256"/>
            <a:ext cx="1371600" cy="438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609600"/>
            <a:ext cx="5473278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GLOBAL PEACE GAMES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</a:rPr>
              <a:t>2022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9775" y="1762212"/>
            <a:ext cx="4904450" cy="483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GPG je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spjato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Peace Fields Projects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aims to twin school playing fields with Flanders Peace Field.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GPG je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financováno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fondů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Europské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GroepINTRO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2019 GPGs Peace Makers a NCFA.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Účastnící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země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Belgie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Anglie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Česká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republika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Školy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Sunnydown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School, Surrey, England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Speciální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hosté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Bruges FC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děti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55265E6-B28B-4198-8D9C-8757E1CC0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8" y="668342"/>
            <a:ext cx="1378492" cy="7949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43AB2E-A365-409C-AC44-1BC8219A6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4549875"/>
            <a:ext cx="1711079" cy="8062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003854-5A31-4C47-B6BD-19680BE8FE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8" y="1683179"/>
            <a:ext cx="1851950" cy="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2999" y="285068"/>
            <a:ext cx="7849245" cy="647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Peace Education</a:t>
            </a:r>
            <a:endParaRPr lang="en-GB" sz="2800" dirty="0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539750" y="1560959"/>
            <a:ext cx="4968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dirty="0"/>
              <a:t>K připomenutí první světové války a oslavě míru; Globální </a:t>
            </a:r>
            <a:r>
              <a:rPr lang="cs-CZ" b="1" dirty="0" err="1"/>
              <a:t>Peace</a:t>
            </a:r>
            <a:r>
              <a:rPr lang="cs-CZ" b="1" dirty="0"/>
              <a:t> </a:t>
            </a:r>
            <a:r>
              <a:rPr lang="cs-CZ" b="1" dirty="0" err="1"/>
              <a:t>Games</a:t>
            </a:r>
            <a:r>
              <a:rPr lang="cs-CZ" b="1" dirty="0"/>
              <a:t> (GPG) spojují mladé lidi v rámci kulturní výměny učení. Tento projekt umožňuje mladým lidem prozkoumat roli sportu, doma, v komunitě a v různých zemích, naše globální vesnice.</a:t>
            </a:r>
            <a:endParaRPr lang="en-GB" b="1" dirty="0"/>
          </a:p>
        </p:txBody>
      </p:sp>
      <p:pic>
        <p:nvPicPr>
          <p:cNvPr id="16388" name="Picture 15" descr="2534 Cross marking the Christmas Truce 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7828" y="2418868"/>
            <a:ext cx="1768093" cy="244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5717828" y="5035986"/>
            <a:ext cx="2520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/>
              <a:t>FLANDERS PEACE FIELD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68312" y="3851950"/>
            <a:ext cx="50403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br>
              <a:rPr lang="en-GB" dirty="0"/>
            </a:br>
            <a:r>
              <a:rPr lang="en-GB" b="1" dirty="0" err="1"/>
              <a:t>Snahou</a:t>
            </a:r>
            <a:r>
              <a:rPr lang="en-GB" b="1" dirty="0"/>
              <a:t> GPG je </a:t>
            </a:r>
            <a:r>
              <a:rPr lang="en-GB" b="1" dirty="0" err="1"/>
              <a:t>pomoci</a:t>
            </a:r>
            <a:r>
              <a:rPr lang="en-GB" b="1" dirty="0"/>
              <a:t> </a:t>
            </a:r>
            <a:r>
              <a:rPr lang="en-GB" b="1" dirty="0" err="1"/>
              <a:t>uvádět</a:t>
            </a:r>
            <a:r>
              <a:rPr lang="en-GB" b="1" dirty="0"/>
              <a:t> do </a:t>
            </a:r>
            <a:r>
              <a:rPr lang="en-GB" b="1" dirty="0" err="1"/>
              <a:t>kontextu</a:t>
            </a:r>
            <a:r>
              <a:rPr lang="en-GB" b="1" dirty="0"/>
              <a:t> </a:t>
            </a:r>
            <a:r>
              <a:rPr lang="en-GB" b="1" dirty="0" err="1"/>
              <a:t>vnímání</a:t>
            </a:r>
            <a:r>
              <a:rPr lang="en-GB" b="1" dirty="0"/>
              <a:t> </a:t>
            </a:r>
            <a:r>
              <a:rPr lang="en-GB" b="1" dirty="0" err="1"/>
              <a:t>války</a:t>
            </a:r>
            <a:r>
              <a:rPr lang="en-GB" b="1" dirty="0"/>
              <a:t> </a:t>
            </a:r>
            <a:r>
              <a:rPr lang="en-GB" b="1" dirty="0" err="1"/>
              <a:t>mladými</a:t>
            </a:r>
            <a:r>
              <a:rPr lang="en-GB" b="1" dirty="0"/>
              <a:t> </a:t>
            </a:r>
            <a:r>
              <a:rPr lang="en-GB" b="1" dirty="0" err="1"/>
              <a:t>lidmi</a:t>
            </a:r>
            <a:r>
              <a:rPr lang="en-GB" b="1" dirty="0"/>
              <a:t>. </a:t>
            </a:r>
            <a:r>
              <a:rPr lang="en-GB" b="1" dirty="0" err="1"/>
              <a:t>Zaznamenává</a:t>
            </a:r>
            <a:r>
              <a:rPr lang="en-GB" b="1" dirty="0"/>
              <a:t> </a:t>
            </a:r>
            <a:r>
              <a:rPr lang="en-GB" b="1" dirty="0" err="1"/>
              <a:t>jejich</a:t>
            </a:r>
            <a:r>
              <a:rPr lang="en-GB" b="1" dirty="0"/>
              <a:t> </a:t>
            </a:r>
            <a:r>
              <a:rPr lang="en-GB" b="1" dirty="0" err="1"/>
              <a:t>zkušenosti</a:t>
            </a:r>
            <a:r>
              <a:rPr lang="en-GB" b="1" dirty="0"/>
              <a:t> a </a:t>
            </a:r>
            <a:r>
              <a:rPr lang="en-GB" b="1" dirty="0" err="1"/>
              <a:t>názory</a:t>
            </a:r>
            <a:r>
              <a:rPr lang="en-GB" b="1" dirty="0"/>
              <a:t>, </a:t>
            </a:r>
            <a:r>
              <a:rPr lang="en-GB" b="1" dirty="0" err="1"/>
              <a:t>které</a:t>
            </a:r>
            <a:r>
              <a:rPr lang="en-GB" b="1" dirty="0"/>
              <a:t> </a:t>
            </a:r>
            <a:r>
              <a:rPr lang="en-GB" b="1" dirty="0" err="1"/>
              <a:t>pociťují</a:t>
            </a:r>
            <a:r>
              <a:rPr lang="en-GB" b="1" dirty="0"/>
              <a:t> </a:t>
            </a:r>
            <a:r>
              <a:rPr lang="en-GB" b="1" dirty="0" err="1"/>
              <a:t>jako</a:t>
            </a:r>
            <a:r>
              <a:rPr lang="en-GB" b="1" dirty="0"/>
              <a:t> </a:t>
            </a:r>
            <a:r>
              <a:rPr lang="en-GB" b="1" dirty="0" err="1"/>
              <a:t>aktuální</a:t>
            </a:r>
            <a:r>
              <a:rPr lang="en-GB" b="1" dirty="0"/>
              <a:t> </a:t>
            </a:r>
            <a:r>
              <a:rPr lang="en-GB" b="1" dirty="0" err="1"/>
              <a:t>nyní</a:t>
            </a:r>
            <a:r>
              <a:rPr lang="en-GB" b="1" dirty="0"/>
              <a:t>, </a:t>
            </a:r>
            <a:r>
              <a:rPr lang="en-GB" b="1" dirty="0" err="1"/>
              <a:t>což</a:t>
            </a:r>
            <a:r>
              <a:rPr lang="en-GB" b="1" dirty="0"/>
              <a:t> </a:t>
            </a:r>
            <a:r>
              <a:rPr lang="en-GB" b="1" dirty="0" err="1"/>
              <a:t>bude</a:t>
            </a:r>
            <a:r>
              <a:rPr lang="en-GB" b="1" dirty="0"/>
              <a:t> </a:t>
            </a:r>
            <a:r>
              <a:rPr lang="en-GB" b="1" dirty="0" err="1"/>
              <a:t>užitečné</a:t>
            </a:r>
            <a:r>
              <a:rPr lang="en-GB" b="1" dirty="0"/>
              <a:t> pro </a:t>
            </a:r>
            <a:r>
              <a:rPr lang="en-GB" b="1" dirty="0" err="1"/>
              <a:t>budoucí</a:t>
            </a:r>
            <a:r>
              <a:rPr lang="en-GB" b="1" dirty="0"/>
              <a:t> </a:t>
            </a:r>
            <a:r>
              <a:rPr lang="en-GB" b="1" dirty="0" err="1"/>
              <a:t>generace</a:t>
            </a:r>
            <a:r>
              <a:rPr lang="en-GB" b="1" dirty="0"/>
              <a:t>.</a:t>
            </a: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2F85680-3FDD-4E3D-9A64-BD70C5CC1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40693"/>
            <a:ext cx="1655763" cy="100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2999" y="285068"/>
            <a:ext cx="7849245" cy="647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AMBASADOŘI </a:t>
            </a:r>
            <a:endParaRPr lang="en-GB" sz="2800" dirty="0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611758" y="1233556"/>
            <a:ext cx="66965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(GPG) vychová mírové velvyslance pro budoucnost. Od každého účastníka se očekává, že se zaváže k míru a bude lobbovat ve své ŠKOLE, aby každoročně pořádala mírovou akci u příležitosti Mezinárodního dne míru Organizace spojených národů, 21. září. (Podrobnosti budou upřesněny na kurzu).</a:t>
            </a:r>
            <a:endParaRPr lang="en-GB" sz="1200" dirty="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32999" y="3158305"/>
            <a:ext cx="66965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účastník</a:t>
            </a:r>
            <a:r>
              <a:rPr lang="en-US" dirty="0"/>
              <a:t> </a:t>
            </a:r>
            <a:r>
              <a:rPr lang="en-US" dirty="0" err="1"/>
              <a:t>obdrží</a:t>
            </a:r>
            <a:r>
              <a:rPr lang="en-US" dirty="0"/>
              <a:t> </a:t>
            </a:r>
            <a:r>
              <a:rPr lang="en-US" dirty="0" err="1"/>
              <a:t>jedinečnou</a:t>
            </a:r>
            <a:r>
              <a:rPr lang="en-US" dirty="0"/>
              <a:t> </a:t>
            </a:r>
            <a:r>
              <a:rPr lang="en-US" dirty="0" err="1"/>
              <a:t>pamětní</a:t>
            </a:r>
            <a:r>
              <a:rPr lang="en-US" dirty="0"/>
              <a:t> </a:t>
            </a:r>
            <a:r>
              <a:rPr lang="en-US" dirty="0" err="1"/>
              <a:t>medaili</a:t>
            </a:r>
            <a:r>
              <a:rPr lang="en-US" dirty="0"/>
              <a:t> a </a:t>
            </a:r>
            <a:r>
              <a:rPr lang="en-US" dirty="0" err="1"/>
              <a:t>certifikát</a:t>
            </a:r>
            <a:r>
              <a:rPr lang="en-US" dirty="0"/>
              <a:t> Peace Ambassador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uznání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přínosu</a:t>
            </a:r>
            <a:r>
              <a:rPr lang="en-US" dirty="0"/>
              <a:t> pro GPG. </a:t>
            </a:r>
            <a:r>
              <a:rPr lang="en-US" dirty="0" err="1"/>
              <a:t>Certifikát</a:t>
            </a:r>
            <a:r>
              <a:rPr lang="en-US" dirty="0"/>
              <a:t> je </a:t>
            </a:r>
            <a:r>
              <a:rPr lang="en-US" dirty="0" err="1"/>
              <a:t>důležitým</a:t>
            </a:r>
            <a:r>
              <a:rPr lang="en-US" dirty="0"/>
              <a:t> </a:t>
            </a:r>
            <a:r>
              <a:rPr lang="en-US" dirty="0" err="1"/>
              <a:t>faktorem</a:t>
            </a:r>
            <a:r>
              <a:rPr lang="en-US" dirty="0"/>
              <a:t>, </a:t>
            </a:r>
            <a:r>
              <a:rPr lang="en-US" dirty="0" err="1"/>
              <a:t>neměl</a:t>
            </a:r>
            <a:r>
              <a:rPr lang="en-US" dirty="0"/>
              <a:t> by </a:t>
            </a:r>
            <a:r>
              <a:rPr lang="en-US" dirty="0" err="1"/>
              <a:t>chybět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životopise</a:t>
            </a:r>
            <a:r>
              <a:rPr lang="en-US" dirty="0"/>
              <a:t> a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uplatnit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hledání</a:t>
            </a:r>
            <a:r>
              <a:rPr lang="en-US" dirty="0"/>
              <a:t> </a:t>
            </a:r>
            <a:r>
              <a:rPr lang="en-US" dirty="0" err="1"/>
              <a:t>volných</a:t>
            </a:r>
            <a:r>
              <a:rPr lang="en-US" dirty="0"/>
              <a:t>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míst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k </a:t>
            </a:r>
            <a:r>
              <a:rPr lang="en-US" dirty="0" err="1"/>
              <a:t>dalšímu</a:t>
            </a:r>
            <a:r>
              <a:rPr lang="en-US" dirty="0"/>
              <a:t> </a:t>
            </a:r>
            <a:r>
              <a:rPr lang="en-US" dirty="0" err="1"/>
              <a:t>vzdělávání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2F85680-3FDD-4E3D-9A64-BD70C5CC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40693"/>
            <a:ext cx="1655763" cy="1004496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AB374B2-820F-473C-AF7B-B888C3312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44" y="4828514"/>
            <a:ext cx="2883475" cy="16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9512" y="525639"/>
            <a:ext cx="8316416" cy="6476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MEZIOBOROVÝ “PEACE EDUCATION” PROGRAM</a:t>
            </a:r>
            <a:endParaRPr lang="en-GB" sz="2800" dirty="0"/>
          </a:p>
        </p:txBody>
      </p:sp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2195513" y="2133600"/>
            <a:ext cx="527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593533" y="2777841"/>
            <a:ext cx="709199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Zahrnuje</a:t>
            </a:r>
            <a:r>
              <a:rPr lang="en-US" b="1" dirty="0"/>
              <a:t>: </a:t>
            </a:r>
          </a:p>
          <a:p>
            <a:pPr algn="just"/>
            <a:r>
              <a:rPr lang="en-US" b="1" dirty="0" err="1"/>
              <a:t>Hry</a:t>
            </a:r>
            <a:r>
              <a:rPr lang="en-US" b="1" dirty="0"/>
              <a:t>, </a:t>
            </a:r>
            <a:r>
              <a:rPr lang="en-US" b="1" dirty="0" err="1"/>
              <a:t>fotbal</a:t>
            </a:r>
            <a:r>
              <a:rPr lang="en-US" b="1" dirty="0"/>
              <a:t>, </a:t>
            </a:r>
            <a:r>
              <a:rPr lang="en-US" b="1" dirty="0" err="1"/>
              <a:t>kriket</a:t>
            </a:r>
            <a:r>
              <a:rPr lang="en-US" b="1" dirty="0"/>
              <a:t>, </a:t>
            </a:r>
            <a:r>
              <a:rPr lang="en-US" b="1" dirty="0" err="1"/>
              <a:t>ragby</a:t>
            </a:r>
            <a:r>
              <a:rPr lang="en-US" b="1" dirty="0"/>
              <a:t>, rounders, bulldog, basketball, </a:t>
            </a:r>
            <a:r>
              <a:rPr lang="en-US" b="1" dirty="0" err="1"/>
              <a:t>stolní</a:t>
            </a:r>
            <a:r>
              <a:rPr lang="en-US" b="1" dirty="0"/>
              <a:t> </a:t>
            </a:r>
            <a:r>
              <a:rPr lang="en-US" b="1" dirty="0" err="1"/>
              <a:t>tenis</a:t>
            </a:r>
            <a:r>
              <a:rPr lang="en-US" b="1" dirty="0"/>
              <a:t>, </a:t>
            </a:r>
            <a:r>
              <a:rPr lang="en-US" b="1" dirty="0" err="1"/>
              <a:t>cyklistiku.Games</a:t>
            </a:r>
            <a:r>
              <a:rPr lang="en-US" b="1" dirty="0"/>
              <a:t>, Football, Cricket, Touch Rugby, Rounders, Bulldog, Basketball, Table Tennis, Cycling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Workshopy</a:t>
            </a:r>
            <a:r>
              <a:rPr lang="en-US" b="1" dirty="0"/>
              <a:t>: </a:t>
            </a:r>
            <a:r>
              <a:rPr lang="en-US" b="1" dirty="0" err="1"/>
              <a:t>tvorba</a:t>
            </a:r>
            <a:r>
              <a:rPr lang="en-US" b="1" dirty="0"/>
              <a:t> Graffiti, </a:t>
            </a:r>
            <a:r>
              <a:rPr lang="en-US" b="1" dirty="0" err="1"/>
              <a:t>debatování</a:t>
            </a:r>
            <a:r>
              <a:rPr lang="en-US" b="1" dirty="0"/>
              <a:t>, </a:t>
            </a:r>
            <a:r>
              <a:rPr lang="en-US" b="1" dirty="0" err="1"/>
              <a:t>rozhovory</a:t>
            </a:r>
            <a:r>
              <a:rPr lang="en-US" b="1" dirty="0"/>
              <a:t>, </a:t>
            </a:r>
            <a:r>
              <a:rPr lang="en-US" b="1" dirty="0" err="1"/>
              <a:t>divadelní</a:t>
            </a:r>
            <a:r>
              <a:rPr lang="en-US" b="1" dirty="0"/>
              <a:t> </a:t>
            </a:r>
            <a:r>
              <a:rPr lang="en-US" b="1" dirty="0" err="1"/>
              <a:t>představení</a:t>
            </a:r>
            <a:endParaRPr lang="en-US" b="1" dirty="0"/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Exkurze</a:t>
            </a:r>
            <a:r>
              <a:rPr lang="en-US" b="1" dirty="0"/>
              <a:t>: </a:t>
            </a:r>
            <a:r>
              <a:rPr lang="en-US" b="1" dirty="0" err="1"/>
              <a:t>Tyncott</a:t>
            </a:r>
            <a:r>
              <a:rPr lang="en-US" b="1" dirty="0"/>
              <a:t>, Passchendaele, The Last Post, Ypres</a:t>
            </a: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B2F85680-3FDD-4E3D-9A64-BD70C5CC1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640693"/>
            <a:ext cx="1655763" cy="10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3238128" cy="633313"/>
          </a:xfrm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965969"/>
            <a:ext cx="3960441" cy="5616624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Středa</a:t>
            </a:r>
            <a:r>
              <a:rPr lang="en-GB" sz="2400" b="1" dirty="0">
                <a:solidFill>
                  <a:schemeClr val="tx1"/>
                </a:solidFill>
              </a:rPr>
              <a:t> 25.</a:t>
            </a:r>
            <a:r>
              <a:rPr lang="en-GB" sz="2400" b="1" baseline="30000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května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Vítejte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na</a:t>
            </a:r>
            <a:r>
              <a:rPr lang="en-GB" sz="2400" b="1" dirty="0">
                <a:solidFill>
                  <a:srgbClr val="FF0000"/>
                </a:solidFill>
              </a:rPr>
              <a:t> GPGs</a:t>
            </a: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Čtvrtek</a:t>
            </a:r>
            <a:r>
              <a:rPr lang="en-GB" sz="2400" b="1" dirty="0">
                <a:solidFill>
                  <a:schemeClr val="tx1"/>
                </a:solidFill>
              </a:rPr>
              <a:t> 26. </a:t>
            </a:r>
            <a:r>
              <a:rPr lang="en-GB" sz="2400" b="1" dirty="0" err="1">
                <a:solidFill>
                  <a:schemeClr val="tx1"/>
                </a:solidFill>
              </a:rPr>
              <a:t>května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rgbClr val="00B050"/>
                </a:solidFill>
              </a:rPr>
              <a:t>Commemoration Day</a:t>
            </a: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Pátek</a:t>
            </a:r>
            <a:r>
              <a:rPr lang="en-GB" sz="2400" b="1" dirty="0">
                <a:solidFill>
                  <a:schemeClr val="tx1"/>
                </a:solidFill>
              </a:rPr>
              <a:t> 27. </a:t>
            </a:r>
            <a:r>
              <a:rPr lang="en-GB" sz="2400" b="1" dirty="0" err="1">
                <a:solidFill>
                  <a:schemeClr val="tx1"/>
                </a:solidFill>
              </a:rPr>
              <a:t>května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err="1">
                <a:solidFill>
                  <a:srgbClr val="FFC000"/>
                </a:solidFill>
              </a:rPr>
              <a:t>Oslava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Dne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míru</a:t>
            </a:r>
            <a:endParaRPr lang="en-GB" sz="2400" b="1" dirty="0">
              <a:solidFill>
                <a:srgbClr val="FFC000"/>
              </a:solidFill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Sobota</a:t>
            </a:r>
            <a:r>
              <a:rPr lang="en-GB" sz="2400" b="1" dirty="0">
                <a:solidFill>
                  <a:schemeClr val="tx1"/>
                </a:solidFill>
              </a:rPr>
              <a:t> 28. </a:t>
            </a:r>
            <a:r>
              <a:rPr lang="en-GB" sz="2400" b="1" dirty="0" err="1">
                <a:solidFill>
                  <a:schemeClr val="tx1"/>
                </a:solidFill>
              </a:rPr>
              <a:t>května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 err="1">
                <a:solidFill>
                  <a:srgbClr val="0070C0"/>
                </a:solidFill>
              </a:rPr>
              <a:t>Mezinárodní</a:t>
            </a:r>
            <a:r>
              <a:rPr lang="en-GB" sz="2400" b="1" dirty="0">
                <a:solidFill>
                  <a:srgbClr val="0070C0"/>
                </a:solidFill>
              </a:rPr>
              <a:t> den </a:t>
            </a:r>
            <a:r>
              <a:rPr lang="en-GB" sz="2400" b="1" dirty="0" err="1">
                <a:solidFill>
                  <a:srgbClr val="0070C0"/>
                </a:solidFill>
              </a:rPr>
              <a:t>Míru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Neděle</a:t>
            </a:r>
            <a:r>
              <a:rPr lang="en-GB" sz="2400" b="1" dirty="0">
                <a:solidFill>
                  <a:schemeClr val="tx1"/>
                </a:solidFill>
              </a:rPr>
              <a:t> 29. </a:t>
            </a:r>
            <a:r>
              <a:rPr lang="en-GB" sz="2400" b="1" dirty="0" err="1">
                <a:solidFill>
                  <a:schemeClr val="tx1"/>
                </a:solidFill>
              </a:rPr>
              <a:t>května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Peace Fields Day</a:t>
            </a:r>
          </a:p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Pondělí</a:t>
            </a:r>
            <a:r>
              <a:rPr lang="en-GB" sz="2400" b="1" dirty="0">
                <a:solidFill>
                  <a:schemeClr val="tx1"/>
                </a:solidFill>
              </a:rPr>
              <a:t> 30. </a:t>
            </a:r>
            <a:r>
              <a:rPr lang="en-GB" sz="2400" b="1" dirty="0" err="1">
                <a:solidFill>
                  <a:schemeClr val="tx1"/>
                </a:solidFill>
              </a:rPr>
              <a:t>května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Den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fotbalu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míru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F7095AE-4EBE-4F04-8060-DE20FF86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3" y="5462447"/>
            <a:ext cx="1626567" cy="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240360" cy="94719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číslech</a:t>
            </a:r>
            <a:endParaRPr lang="en-GB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52838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C5B9A04-4879-46BD-8870-CE3498329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8" y="444780"/>
            <a:ext cx="1398809" cy="848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CA7DFA-94CE-4FF8-ACC7-64090D7EC04F}"/>
              </a:ext>
            </a:extLst>
          </p:cNvPr>
          <p:cNvSpPr txBox="1"/>
          <p:nvPr/>
        </p:nvSpPr>
        <p:spPr>
          <a:xfrm>
            <a:off x="1403648" y="2492896"/>
            <a:ext cx="5112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60 </a:t>
            </a:r>
            <a:r>
              <a:rPr lang="en-GB" sz="2400" dirty="0" err="1"/>
              <a:t>účastníků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věku</a:t>
            </a:r>
            <a:r>
              <a:rPr lang="en-GB" sz="2400" dirty="0"/>
              <a:t> 14-18 let</a:t>
            </a:r>
          </a:p>
          <a:p>
            <a:pPr marL="0" indent="0" algn="ctr">
              <a:buNone/>
            </a:pPr>
            <a:r>
              <a:rPr lang="en-GB" sz="2400" dirty="0" err="1"/>
              <a:t>Kluci</a:t>
            </a:r>
            <a:r>
              <a:rPr lang="en-GB" sz="2400" dirty="0"/>
              <a:t> a </a:t>
            </a:r>
            <a:r>
              <a:rPr lang="en-GB" sz="2400" dirty="0" err="1"/>
              <a:t>děvčata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err="1"/>
              <a:t>Zahrnuje</a:t>
            </a:r>
            <a:r>
              <a:rPr lang="en-GB" sz="2400" dirty="0"/>
              <a:t> </a:t>
            </a:r>
            <a:r>
              <a:rPr lang="en-GB" sz="2400" dirty="0" err="1"/>
              <a:t>také</a:t>
            </a:r>
            <a:r>
              <a:rPr lang="en-GB" sz="2400" dirty="0"/>
              <a:t> </a:t>
            </a:r>
            <a:r>
              <a:rPr lang="en-GB" sz="2400" dirty="0" err="1"/>
              <a:t>kouče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45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412776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Ubytování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strava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en-GB" b="1" kern="50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Účastníci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budou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ubytovaní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v 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  <a:hlinkClick r:id="rId2"/>
              </a:rPr>
              <a:t>Peace Village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což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je centrum pro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vzdělávání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b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</a:b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míru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Pokoje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jsou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po 4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až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8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osobách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Je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zajištěna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plná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penze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;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snídaně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oběd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&amp;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večeře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Pokud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máte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nějaké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potravinové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omezení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či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intolerance,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informujte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prosím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co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nejdříve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svého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kouče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2800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Důrazně</a:t>
            </a:r>
            <a:r>
              <a:rPr lang="en-GB" sz="2800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sz="2800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doporučujeme</a:t>
            </a:r>
            <a:r>
              <a:rPr lang="en-GB" sz="2800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Nevozte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laptopy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konzole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šperky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drahý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osobní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majetek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,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nebo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nevhodné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oblečení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NCFA a Peace Village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nenese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žádnou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odpovědnost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v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případě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ztráty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2400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Škody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případě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poškození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majetku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The Peace Village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účastníkem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programu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GPGs, je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účastník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povinen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zaplatit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náhradu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vzniklé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 </a:t>
            </a:r>
            <a:r>
              <a:rPr lang="en-GB" b="1" kern="5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škody</a:t>
            </a:r>
            <a:r>
              <a:rPr lang="en-GB" b="1" kern="50" dirty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t>.  </a:t>
            </a:r>
          </a:p>
          <a:p>
            <a:pPr algn="just">
              <a:spcAft>
                <a:spcPts val="0"/>
              </a:spcAft>
            </a:pPr>
            <a:endParaRPr lang="en-GB" b="1" kern="50" dirty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pic>
        <p:nvPicPr>
          <p:cNvPr id="4" name="Picture 3" descr="C:\Users\ernie\Pictures\NCFA website\peacevillage_2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60648"/>
            <a:ext cx="244827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5301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6370</TotalTime>
  <Words>1089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Times New Roman</vt:lpstr>
      <vt:lpstr>Trebuchet MS</vt:lpstr>
      <vt:lpstr>Wingdings 3</vt:lpstr>
      <vt:lpstr>Facet</vt:lpstr>
      <vt:lpstr>Acrobat Document</vt:lpstr>
      <vt:lpstr>PowerPoint Presentation</vt:lpstr>
      <vt:lpstr>První světová válka</vt:lpstr>
      <vt:lpstr>GLOBAL PEACE GAMES 2022</vt:lpstr>
      <vt:lpstr>Peace Education</vt:lpstr>
      <vt:lpstr>AMBASADOŘI </vt:lpstr>
      <vt:lpstr>MEZIOBOROVÝ “PEACE EDUCATION” PROGRAM</vt:lpstr>
      <vt:lpstr>DATA</vt:lpstr>
      <vt:lpstr>V číslech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Children's Football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Ernie Brennan</dc:creator>
  <cp:lastModifiedBy>ernie brennan</cp:lastModifiedBy>
  <cp:revision>286</cp:revision>
  <dcterms:created xsi:type="dcterms:W3CDTF">2013-09-03T12:30:00Z</dcterms:created>
  <dcterms:modified xsi:type="dcterms:W3CDTF">2022-09-14T11:28:41Z</dcterms:modified>
</cp:coreProperties>
</file>