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75" r:id="rId6"/>
    <p:sldId id="276" r:id="rId7"/>
    <p:sldId id="263" r:id="rId8"/>
    <p:sldId id="264" r:id="rId9"/>
    <p:sldId id="274" r:id="rId10"/>
    <p:sldId id="273" r:id="rId11"/>
    <p:sldId id="269" r:id="rId12"/>
    <p:sldId id="272" r:id="rId13"/>
    <p:sldId id="271"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1F0616-A337-4DDC-8280-260BBCD77D0C}">
          <p14:sldIdLst>
            <p14:sldId id="256"/>
            <p14:sldId id="275"/>
            <p14:sldId id="276"/>
          </p14:sldIdLst>
        </p14:section>
        <p14:section name="Untitled Section" id="{249E2FC4-7CAB-43A5-A38C-EE3A994BB71B}">
          <p14:sldIdLst>
            <p14:sldId id="263"/>
            <p14:sldId id="264"/>
            <p14:sldId id="274"/>
            <p14:sldId id="273"/>
            <p14:sldId id="269"/>
            <p14:sldId id="272"/>
            <p14:sldId id="271"/>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46E1B-F814-4BC4-82B3-8C94F203522B}" v="493" dt="2023-08-25T12:29:42.161"/>
    <p1510:client id="{D21410EA-860B-B889-33F1-4F4C35855D40}" v="50" dt="2023-08-24T16:37:20.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6357" autoAdjust="0"/>
  </p:normalViewPr>
  <p:slideViewPr>
    <p:cSldViewPr>
      <p:cViewPr varScale="1">
        <p:scale>
          <a:sx n="110" d="100"/>
          <a:sy n="110" d="100"/>
        </p:scale>
        <p:origin x="16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Bauveroy" userId="S::virginie.bauveroy@groepintro.be::db9d14a1-bb9d-4610-9dcc-620331edbc62" providerId="AD" clId="Web-{D21410EA-860B-B889-33F1-4F4C35855D40}"/>
    <pc:docChg chg="modSld">
      <pc:chgData name="Virginie Bauveroy" userId="S::virginie.bauveroy@groepintro.be::db9d14a1-bb9d-4610-9dcc-620331edbc62" providerId="AD" clId="Web-{D21410EA-860B-B889-33F1-4F4C35855D40}" dt="2023-08-24T16:37:20.288" v="34" actId="1076"/>
      <pc:docMkLst>
        <pc:docMk/>
      </pc:docMkLst>
      <pc:sldChg chg="addSp modSp">
        <pc:chgData name="Virginie Bauveroy" userId="S::virginie.bauveroy@groepintro.be::db9d14a1-bb9d-4610-9dcc-620331edbc62" providerId="AD" clId="Web-{D21410EA-860B-B889-33F1-4F4C35855D40}" dt="2023-08-24T16:36:51.083" v="29" actId="1076"/>
        <pc:sldMkLst>
          <pc:docMk/>
          <pc:sldMk cId="2112941414" sldId="256"/>
        </pc:sldMkLst>
        <pc:spChg chg="mod">
          <ac:chgData name="Virginie Bauveroy" userId="S::virginie.bauveroy@groepintro.be::db9d14a1-bb9d-4610-9dcc-620331edbc62" providerId="AD" clId="Web-{D21410EA-860B-B889-33F1-4F4C35855D40}" dt="2023-08-24T16:35:59.815" v="1" actId="1076"/>
          <ac:spMkLst>
            <pc:docMk/>
            <pc:sldMk cId="2112941414" sldId="256"/>
            <ac:spMk id="2" creationId="{00000000-0000-0000-0000-000000000000}"/>
          </ac:spMkLst>
        </pc:spChg>
        <pc:spChg chg="mod">
          <ac:chgData name="Virginie Bauveroy" userId="S::virginie.bauveroy@groepintro.be::db9d14a1-bb9d-4610-9dcc-620331edbc62" providerId="AD" clId="Web-{D21410EA-860B-B889-33F1-4F4C35855D40}" dt="2023-08-24T16:36:03.877" v="2" actId="1076"/>
          <ac:spMkLst>
            <pc:docMk/>
            <pc:sldMk cId="2112941414" sldId="256"/>
            <ac:spMk id="3" creationId="{00000000-0000-0000-0000-000000000000}"/>
          </ac:spMkLst>
        </pc:spChg>
        <pc:spChg chg="add mod">
          <ac:chgData name="Virginie Bauveroy" userId="S::virginie.bauveroy@groepintro.be::db9d14a1-bb9d-4610-9dcc-620331edbc62" providerId="AD" clId="Web-{D21410EA-860B-B889-33F1-4F4C35855D40}" dt="2023-08-24T16:36:51.083" v="29" actId="1076"/>
          <ac:spMkLst>
            <pc:docMk/>
            <pc:sldMk cId="2112941414" sldId="256"/>
            <ac:spMk id="6" creationId="{76A76DA8-04D9-AE07-6501-51E46AF360B5}"/>
          </ac:spMkLst>
        </pc:spChg>
      </pc:sldChg>
      <pc:sldChg chg="modSp">
        <pc:chgData name="Virginie Bauveroy" userId="S::virginie.bauveroy@groepintro.be::db9d14a1-bb9d-4610-9dcc-620331edbc62" providerId="AD" clId="Web-{D21410EA-860B-B889-33F1-4F4C35855D40}" dt="2023-08-24T16:37:20.288" v="34" actId="1076"/>
        <pc:sldMkLst>
          <pc:docMk/>
          <pc:sldMk cId="0" sldId="275"/>
        </pc:sldMkLst>
        <pc:spChg chg="mod">
          <ac:chgData name="Virginie Bauveroy" userId="S::virginie.bauveroy@groepintro.be::db9d14a1-bb9d-4610-9dcc-620331edbc62" providerId="AD" clId="Web-{D21410EA-860B-B889-33F1-4F4C35855D40}" dt="2023-08-24T16:37:20.288" v="34" actId="1076"/>
          <ac:spMkLst>
            <pc:docMk/>
            <pc:sldMk cId="0" sldId="275"/>
            <ac:spMk id="5" creationId="{00000000-0000-0000-0000-000000000000}"/>
          </ac:spMkLst>
        </pc:spChg>
      </pc:sldChg>
    </pc:docChg>
  </pc:docChgLst>
  <pc:docChgLst>
    <pc:chgData name="Virginie Bauveroy" userId="db9d14a1-bb9d-4610-9dcc-620331edbc62" providerId="ADAL" clId="{AE246E1B-F814-4BC4-82B3-8C94F203522B}"/>
    <pc:docChg chg="undo custSel modSld">
      <pc:chgData name="Virginie Bauveroy" userId="db9d14a1-bb9d-4610-9dcc-620331edbc62" providerId="ADAL" clId="{AE246E1B-F814-4BC4-82B3-8C94F203522B}" dt="2023-08-25T12:30:02.407" v="606" actId="1076"/>
      <pc:docMkLst>
        <pc:docMk/>
      </pc:docMkLst>
      <pc:sldChg chg="addSp modSp mod modAnim">
        <pc:chgData name="Virginie Bauveroy" userId="db9d14a1-bb9d-4610-9dcc-620331edbc62" providerId="ADAL" clId="{AE246E1B-F814-4BC4-82B3-8C94F203522B}" dt="2023-08-25T12:16:43.840" v="197" actId="1076"/>
        <pc:sldMkLst>
          <pc:docMk/>
          <pc:sldMk cId="0" sldId="263"/>
        </pc:sldMkLst>
        <pc:spChg chg="mod">
          <ac:chgData name="Virginie Bauveroy" userId="db9d14a1-bb9d-4610-9dcc-620331edbc62" providerId="ADAL" clId="{AE246E1B-F814-4BC4-82B3-8C94F203522B}" dt="2023-08-24T16:43:31.618" v="127" actId="1076"/>
          <ac:spMkLst>
            <pc:docMk/>
            <pc:sldMk cId="0" sldId="263"/>
            <ac:spMk id="2" creationId="{00000000-0000-0000-0000-000000000000}"/>
          </ac:spMkLst>
        </pc:spChg>
        <pc:spChg chg="add mod">
          <ac:chgData name="Virginie Bauveroy" userId="db9d14a1-bb9d-4610-9dcc-620331edbc62" providerId="ADAL" clId="{AE246E1B-F814-4BC4-82B3-8C94F203522B}" dt="2023-08-24T16:43:52.630" v="141" actId="1076"/>
          <ac:spMkLst>
            <pc:docMk/>
            <pc:sldMk cId="0" sldId="263"/>
            <ac:spMk id="3" creationId="{C25CB8FD-7BA2-695D-3B37-3C11D0C4706F}"/>
          </ac:spMkLst>
        </pc:spChg>
        <pc:spChg chg="mod">
          <ac:chgData name="Virginie Bauveroy" userId="db9d14a1-bb9d-4610-9dcc-620331edbc62" providerId="ADAL" clId="{AE246E1B-F814-4BC4-82B3-8C94F203522B}" dt="2023-08-24T16:43:20.480" v="122" actId="14100"/>
          <ac:spMkLst>
            <pc:docMk/>
            <pc:sldMk cId="0" sldId="263"/>
            <ac:spMk id="4" creationId="{00000000-0000-0000-0000-000000000000}"/>
          </ac:spMkLst>
        </pc:spChg>
        <pc:spChg chg="add mod">
          <ac:chgData name="Virginie Bauveroy" userId="db9d14a1-bb9d-4610-9dcc-620331edbc62" providerId="ADAL" clId="{AE246E1B-F814-4BC4-82B3-8C94F203522B}" dt="2023-08-25T12:16:43.840" v="197" actId="1076"/>
          <ac:spMkLst>
            <pc:docMk/>
            <pc:sldMk cId="0" sldId="263"/>
            <ac:spMk id="5" creationId="{EAF8005A-712F-B8FE-440C-984145797D1C}"/>
          </ac:spMkLst>
        </pc:spChg>
        <pc:picChg chg="mod">
          <ac:chgData name="Virginie Bauveroy" userId="db9d14a1-bb9d-4610-9dcc-620331edbc62" providerId="ADAL" clId="{AE246E1B-F814-4BC4-82B3-8C94F203522B}" dt="2023-08-24T16:43:25.274" v="124" actId="1076"/>
          <ac:picMkLst>
            <pc:docMk/>
            <pc:sldMk cId="0" sldId="263"/>
            <ac:picMk id="2050" creationId="{00000000-0000-0000-0000-000000000000}"/>
          </ac:picMkLst>
        </pc:picChg>
        <pc:picChg chg="mod">
          <ac:chgData name="Virginie Bauveroy" userId="db9d14a1-bb9d-4610-9dcc-620331edbc62" providerId="ADAL" clId="{AE246E1B-F814-4BC4-82B3-8C94F203522B}" dt="2023-08-24T16:43:26.947" v="125" actId="1076"/>
          <ac:picMkLst>
            <pc:docMk/>
            <pc:sldMk cId="0" sldId="263"/>
            <ac:picMk id="2051" creationId="{00000000-0000-0000-0000-000000000000}"/>
          </ac:picMkLst>
        </pc:picChg>
        <pc:picChg chg="mod">
          <ac:chgData name="Virginie Bauveroy" userId="db9d14a1-bb9d-4610-9dcc-620331edbc62" providerId="ADAL" clId="{AE246E1B-F814-4BC4-82B3-8C94F203522B}" dt="2023-08-24T16:43:28.242" v="126" actId="1076"/>
          <ac:picMkLst>
            <pc:docMk/>
            <pc:sldMk cId="0" sldId="263"/>
            <ac:picMk id="2052" creationId="{00000000-0000-0000-0000-000000000000}"/>
          </ac:picMkLst>
        </pc:picChg>
        <pc:picChg chg="mod">
          <ac:chgData name="Virginie Bauveroy" userId="db9d14a1-bb9d-4610-9dcc-620331edbc62" providerId="ADAL" clId="{AE246E1B-F814-4BC4-82B3-8C94F203522B}" dt="2023-08-24T16:43:23.738" v="123" actId="1076"/>
          <ac:picMkLst>
            <pc:docMk/>
            <pc:sldMk cId="0" sldId="263"/>
            <ac:picMk id="2054" creationId="{00000000-0000-0000-0000-000000000000}"/>
          </ac:picMkLst>
        </pc:picChg>
      </pc:sldChg>
      <pc:sldChg chg="addSp modSp mod modAnim">
        <pc:chgData name="Virginie Bauveroy" userId="db9d14a1-bb9d-4610-9dcc-620331edbc62" providerId="ADAL" clId="{AE246E1B-F814-4BC4-82B3-8C94F203522B}" dt="2023-08-24T16:45:22.276" v="196" actId="14100"/>
        <pc:sldMkLst>
          <pc:docMk/>
          <pc:sldMk cId="0" sldId="264"/>
        </pc:sldMkLst>
        <pc:spChg chg="mod">
          <ac:chgData name="Virginie Bauveroy" userId="db9d14a1-bb9d-4610-9dcc-620331edbc62" providerId="ADAL" clId="{AE246E1B-F814-4BC4-82B3-8C94F203522B}" dt="2023-08-24T16:44:47.092" v="166" actId="1076"/>
          <ac:spMkLst>
            <pc:docMk/>
            <pc:sldMk cId="0" sldId="264"/>
            <ac:spMk id="2" creationId="{00000000-0000-0000-0000-000000000000}"/>
          </ac:spMkLst>
        </pc:spChg>
        <pc:spChg chg="add mod">
          <ac:chgData name="Virginie Bauveroy" userId="db9d14a1-bb9d-4610-9dcc-620331edbc62" providerId="ADAL" clId="{AE246E1B-F814-4BC4-82B3-8C94F203522B}" dt="2023-08-24T16:45:18.202" v="195" actId="20577"/>
          <ac:spMkLst>
            <pc:docMk/>
            <pc:sldMk cId="0" sldId="264"/>
            <ac:spMk id="3" creationId="{6FC1C8B9-814B-5F6C-6F6F-DF0DEB58A52A}"/>
          </ac:spMkLst>
        </pc:spChg>
        <pc:spChg chg="add mod">
          <ac:chgData name="Virginie Bauveroy" userId="db9d14a1-bb9d-4610-9dcc-620331edbc62" providerId="ADAL" clId="{AE246E1B-F814-4BC4-82B3-8C94F203522B}" dt="2023-08-24T16:45:22.276" v="196" actId="14100"/>
          <ac:spMkLst>
            <pc:docMk/>
            <pc:sldMk cId="0" sldId="264"/>
            <ac:spMk id="5" creationId="{40B94303-7918-F2C7-718A-319461811206}"/>
          </ac:spMkLst>
        </pc:spChg>
        <pc:picChg chg="mod">
          <ac:chgData name="Virginie Bauveroy" userId="db9d14a1-bb9d-4610-9dcc-620331edbc62" providerId="ADAL" clId="{AE246E1B-F814-4BC4-82B3-8C94F203522B}" dt="2023-08-24T16:44:46.675" v="165" actId="1076"/>
          <ac:picMkLst>
            <pc:docMk/>
            <pc:sldMk cId="0" sldId="264"/>
            <ac:picMk id="8" creationId="{00000000-0000-0000-0000-000000000000}"/>
          </ac:picMkLst>
        </pc:picChg>
        <pc:picChg chg="mod">
          <ac:chgData name="Virginie Bauveroy" userId="db9d14a1-bb9d-4610-9dcc-620331edbc62" providerId="ADAL" clId="{AE246E1B-F814-4BC4-82B3-8C94F203522B}" dt="2023-08-24T16:44:43.358" v="164" actId="1076"/>
          <ac:picMkLst>
            <pc:docMk/>
            <pc:sldMk cId="0" sldId="264"/>
            <ac:picMk id="8194" creationId="{00000000-0000-0000-0000-000000000000}"/>
          </ac:picMkLst>
        </pc:picChg>
      </pc:sldChg>
      <pc:sldChg chg="addSp modSp mod modAnim">
        <pc:chgData name="Virginie Bauveroy" userId="db9d14a1-bb9d-4610-9dcc-620331edbc62" providerId="ADAL" clId="{AE246E1B-F814-4BC4-82B3-8C94F203522B}" dt="2023-08-25T12:30:02.407" v="606" actId="1076"/>
        <pc:sldMkLst>
          <pc:docMk/>
          <pc:sldMk cId="1806969161" sldId="268"/>
        </pc:sldMkLst>
        <pc:spChg chg="mod">
          <ac:chgData name="Virginie Bauveroy" userId="db9d14a1-bb9d-4610-9dcc-620331edbc62" providerId="ADAL" clId="{AE246E1B-F814-4BC4-82B3-8C94F203522B}" dt="2023-08-25T12:29:06.742" v="548" actId="1076"/>
          <ac:spMkLst>
            <pc:docMk/>
            <pc:sldMk cId="1806969161" sldId="268"/>
            <ac:spMk id="2" creationId="{00000000-0000-0000-0000-000000000000}"/>
          </ac:spMkLst>
        </pc:spChg>
        <pc:spChg chg="add mod">
          <ac:chgData name="Virginie Bauveroy" userId="db9d14a1-bb9d-4610-9dcc-620331edbc62" providerId="ADAL" clId="{AE246E1B-F814-4BC4-82B3-8C94F203522B}" dt="2023-08-25T12:29:58.336" v="605" actId="1076"/>
          <ac:spMkLst>
            <pc:docMk/>
            <pc:sldMk cId="1806969161" sldId="268"/>
            <ac:spMk id="4" creationId="{75284ED1-44FC-AA38-4414-570DC4477DE2}"/>
          </ac:spMkLst>
        </pc:spChg>
        <pc:spChg chg="mod">
          <ac:chgData name="Virginie Bauveroy" userId="db9d14a1-bb9d-4610-9dcc-620331edbc62" providerId="ADAL" clId="{AE246E1B-F814-4BC4-82B3-8C94F203522B}" dt="2023-08-25T12:29:12.525" v="550" actId="20577"/>
          <ac:spMkLst>
            <pc:docMk/>
            <pc:sldMk cId="1806969161" sldId="268"/>
            <ac:spMk id="5" creationId="{00000000-0000-0000-0000-000000000000}"/>
          </ac:spMkLst>
        </pc:spChg>
        <pc:spChg chg="add mod">
          <ac:chgData name="Virginie Bauveroy" userId="db9d14a1-bb9d-4610-9dcc-620331edbc62" providerId="ADAL" clId="{AE246E1B-F814-4BC4-82B3-8C94F203522B}" dt="2023-08-25T12:30:02.407" v="606" actId="1076"/>
          <ac:spMkLst>
            <pc:docMk/>
            <pc:sldMk cId="1806969161" sldId="268"/>
            <ac:spMk id="6" creationId="{A8DB009B-9429-7600-262A-57EC452E4F20}"/>
          </ac:spMkLst>
        </pc:spChg>
        <pc:picChg chg="mod">
          <ac:chgData name="Virginie Bauveroy" userId="db9d14a1-bb9d-4610-9dcc-620331edbc62" providerId="ADAL" clId="{AE246E1B-F814-4BC4-82B3-8C94F203522B}" dt="2023-08-25T12:28:43.163" v="540" actId="1076"/>
          <ac:picMkLst>
            <pc:docMk/>
            <pc:sldMk cId="1806969161" sldId="268"/>
            <ac:picMk id="3075" creationId="{00000000-0000-0000-0000-000000000000}"/>
          </ac:picMkLst>
        </pc:picChg>
        <pc:picChg chg="mod">
          <ac:chgData name="Virginie Bauveroy" userId="db9d14a1-bb9d-4610-9dcc-620331edbc62" providerId="ADAL" clId="{AE246E1B-F814-4BC4-82B3-8C94F203522B}" dt="2023-08-25T12:28:45.245" v="541" actId="1076"/>
          <ac:picMkLst>
            <pc:docMk/>
            <pc:sldMk cId="1806969161" sldId="268"/>
            <ac:picMk id="8194" creationId="{00000000-0000-0000-0000-000000000000}"/>
          </ac:picMkLst>
        </pc:picChg>
      </pc:sldChg>
      <pc:sldChg chg="addSp modSp mod modAnim">
        <pc:chgData name="Virginie Bauveroy" userId="db9d14a1-bb9d-4610-9dcc-620331edbc62" providerId="ADAL" clId="{AE246E1B-F814-4BC4-82B3-8C94F203522B}" dt="2023-08-25T12:25:50.870" v="406" actId="1076"/>
        <pc:sldMkLst>
          <pc:docMk/>
          <pc:sldMk cId="743011122" sldId="269"/>
        </pc:sldMkLst>
        <pc:spChg chg="mod ord">
          <ac:chgData name="Virginie Bauveroy" userId="db9d14a1-bb9d-4610-9dcc-620331edbc62" providerId="ADAL" clId="{AE246E1B-F814-4BC4-82B3-8C94F203522B}" dt="2023-08-25T12:24:20.579" v="323" actId="207"/>
          <ac:spMkLst>
            <pc:docMk/>
            <pc:sldMk cId="743011122" sldId="269"/>
            <ac:spMk id="2" creationId="{00000000-0000-0000-0000-000000000000}"/>
          </ac:spMkLst>
        </pc:spChg>
        <pc:spChg chg="mod ord">
          <ac:chgData name="Virginie Bauveroy" userId="db9d14a1-bb9d-4610-9dcc-620331edbc62" providerId="ADAL" clId="{AE246E1B-F814-4BC4-82B3-8C94F203522B}" dt="2023-08-25T12:24:48.316" v="334" actId="1076"/>
          <ac:spMkLst>
            <pc:docMk/>
            <pc:sldMk cId="743011122" sldId="269"/>
            <ac:spMk id="4" creationId="{00000000-0000-0000-0000-000000000000}"/>
          </ac:spMkLst>
        </pc:spChg>
        <pc:spChg chg="add mod">
          <ac:chgData name="Virginie Bauveroy" userId="db9d14a1-bb9d-4610-9dcc-620331edbc62" providerId="ADAL" clId="{AE246E1B-F814-4BC4-82B3-8C94F203522B}" dt="2023-08-25T12:25:33.973" v="401" actId="14100"/>
          <ac:spMkLst>
            <pc:docMk/>
            <pc:sldMk cId="743011122" sldId="269"/>
            <ac:spMk id="6" creationId="{92C6D5F4-FA1A-A982-EC1D-9FC7FD51CDF3}"/>
          </ac:spMkLst>
        </pc:spChg>
        <pc:spChg chg="add mod">
          <ac:chgData name="Virginie Bauveroy" userId="db9d14a1-bb9d-4610-9dcc-620331edbc62" providerId="ADAL" clId="{AE246E1B-F814-4BC4-82B3-8C94F203522B}" dt="2023-08-25T12:25:50.870" v="406" actId="1076"/>
          <ac:spMkLst>
            <pc:docMk/>
            <pc:sldMk cId="743011122" sldId="269"/>
            <ac:spMk id="7" creationId="{9539D817-9CAA-2D19-9EAE-6166B1A81234}"/>
          </ac:spMkLst>
        </pc:spChg>
        <pc:picChg chg="ord">
          <ac:chgData name="Virginie Bauveroy" userId="db9d14a1-bb9d-4610-9dcc-620331edbc62" providerId="ADAL" clId="{AE246E1B-F814-4BC4-82B3-8C94F203522B}" dt="2023-08-25T12:24:51.811" v="335" actId="166"/>
          <ac:picMkLst>
            <pc:docMk/>
            <pc:sldMk cId="743011122" sldId="269"/>
            <ac:picMk id="5" creationId="{00000000-0000-0000-0000-000000000000}"/>
          </ac:picMkLst>
        </pc:picChg>
        <pc:picChg chg="mod">
          <ac:chgData name="Virginie Bauveroy" userId="db9d14a1-bb9d-4610-9dcc-620331edbc62" providerId="ADAL" clId="{AE246E1B-F814-4BC4-82B3-8C94F203522B}" dt="2023-08-25T12:24:26.958" v="325" actId="1076"/>
          <ac:picMkLst>
            <pc:docMk/>
            <pc:sldMk cId="743011122" sldId="269"/>
            <ac:picMk id="4098" creationId="{00000000-0000-0000-0000-000000000000}"/>
          </ac:picMkLst>
        </pc:picChg>
      </pc:sldChg>
      <pc:sldChg chg="addSp modSp mod modAnim">
        <pc:chgData name="Virginie Bauveroy" userId="db9d14a1-bb9d-4610-9dcc-620331edbc62" providerId="ADAL" clId="{AE246E1B-F814-4BC4-82B3-8C94F203522B}" dt="2023-08-25T12:28:21.781" v="535" actId="1076"/>
        <pc:sldMkLst>
          <pc:docMk/>
          <pc:sldMk cId="3627276345" sldId="271"/>
        </pc:sldMkLst>
        <pc:spChg chg="mod">
          <ac:chgData name="Virginie Bauveroy" userId="db9d14a1-bb9d-4610-9dcc-620331edbc62" providerId="ADAL" clId="{AE246E1B-F814-4BC4-82B3-8C94F203522B}" dt="2023-08-25T12:27:28.193" v="447" actId="1076"/>
          <ac:spMkLst>
            <pc:docMk/>
            <pc:sldMk cId="3627276345" sldId="271"/>
            <ac:spMk id="2" creationId="{00000000-0000-0000-0000-000000000000}"/>
          </ac:spMkLst>
        </pc:spChg>
        <pc:spChg chg="add mod">
          <ac:chgData name="Virginie Bauveroy" userId="db9d14a1-bb9d-4610-9dcc-620331edbc62" providerId="ADAL" clId="{AE246E1B-F814-4BC4-82B3-8C94F203522B}" dt="2023-08-25T12:28:13.403" v="532" actId="1076"/>
          <ac:spMkLst>
            <pc:docMk/>
            <pc:sldMk cId="3627276345" sldId="271"/>
            <ac:spMk id="3" creationId="{3A9C5AA5-15A5-5975-FA75-78B9B6FDA8D4}"/>
          </ac:spMkLst>
        </pc:spChg>
        <pc:spChg chg="mod">
          <ac:chgData name="Virginie Bauveroy" userId="db9d14a1-bb9d-4610-9dcc-620331edbc62" providerId="ADAL" clId="{AE246E1B-F814-4BC4-82B3-8C94F203522B}" dt="2023-08-25T12:27:32.034" v="448" actId="1076"/>
          <ac:spMkLst>
            <pc:docMk/>
            <pc:sldMk cId="3627276345" sldId="271"/>
            <ac:spMk id="4" creationId="{00000000-0000-0000-0000-000000000000}"/>
          </ac:spMkLst>
        </pc:spChg>
        <pc:spChg chg="add mod">
          <ac:chgData name="Virginie Bauveroy" userId="db9d14a1-bb9d-4610-9dcc-620331edbc62" providerId="ADAL" clId="{AE246E1B-F814-4BC4-82B3-8C94F203522B}" dt="2023-08-25T12:28:17.468" v="533" actId="1076"/>
          <ac:spMkLst>
            <pc:docMk/>
            <pc:sldMk cId="3627276345" sldId="271"/>
            <ac:spMk id="5" creationId="{C6C70202-01E2-0D46-30D6-86DE4A8F92AB}"/>
          </ac:spMkLst>
        </pc:spChg>
        <pc:picChg chg="mod">
          <ac:chgData name="Virginie Bauveroy" userId="db9d14a1-bb9d-4610-9dcc-620331edbc62" providerId="ADAL" clId="{AE246E1B-F814-4BC4-82B3-8C94F203522B}" dt="2023-08-25T12:28:19.918" v="534" actId="1076"/>
          <ac:picMkLst>
            <pc:docMk/>
            <pc:sldMk cId="3627276345" sldId="271"/>
            <ac:picMk id="7171" creationId="{00000000-0000-0000-0000-000000000000}"/>
          </ac:picMkLst>
        </pc:picChg>
        <pc:picChg chg="mod">
          <ac:chgData name="Virginie Bauveroy" userId="db9d14a1-bb9d-4610-9dcc-620331edbc62" providerId="ADAL" clId="{AE246E1B-F814-4BC4-82B3-8C94F203522B}" dt="2023-08-25T12:28:21.781" v="535" actId="1076"/>
          <ac:picMkLst>
            <pc:docMk/>
            <pc:sldMk cId="3627276345" sldId="271"/>
            <ac:picMk id="9218" creationId="{00000000-0000-0000-0000-000000000000}"/>
          </ac:picMkLst>
        </pc:picChg>
      </pc:sldChg>
      <pc:sldChg chg="addSp modSp mod modAnim">
        <pc:chgData name="Virginie Bauveroy" userId="db9d14a1-bb9d-4610-9dcc-620331edbc62" providerId="ADAL" clId="{AE246E1B-F814-4BC4-82B3-8C94F203522B}" dt="2023-08-25T12:27:19.273" v="445" actId="1076"/>
        <pc:sldMkLst>
          <pc:docMk/>
          <pc:sldMk cId="3627276345" sldId="272"/>
        </pc:sldMkLst>
        <pc:spChg chg="mod">
          <ac:chgData name="Virginie Bauveroy" userId="db9d14a1-bb9d-4610-9dcc-620331edbc62" providerId="ADAL" clId="{AE246E1B-F814-4BC4-82B3-8C94F203522B}" dt="2023-08-25T12:26:08.831" v="407" actId="1076"/>
          <ac:spMkLst>
            <pc:docMk/>
            <pc:sldMk cId="3627276345" sldId="272"/>
            <ac:spMk id="2" creationId="{00000000-0000-0000-0000-000000000000}"/>
          </ac:spMkLst>
        </pc:spChg>
        <pc:spChg chg="add mod">
          <ac:chgData name="Virginie Bauveroy" userId="db9d14a1-bb9d-4610-9dcc-620331edbc62" providerId="ADAL" clId="{AE246E1B-F814-4BC4-82B3-8C94F203522B}" dt="2023-08-25T12:27:19.273" v="445" actId="1076"/>
          <ac:spMkLst>
            <pc:docMk/>
            <pc:sldMk cId="3627276345" sldId="272"/>
            <ac:spMk id="3" creationId="{F5608368-16B2-8D9D-7AC6-23EBE12380E1}"/>
          </ac:spMkLst>
        </pc:spChg>
        <pc:spChg chg="mod">
          <ac:chgData name="Virginie Bauveroy" userId="db9d14a1-bb9d-4610-9dcc-620331edbc62" providerId="ADAL" clId="{AE246E1B-F814-4BC4-82B3-8C94F203522B}" dt="2023-08-25T12:27:08.922" v="441" actId="14100"/>
          <ac:spMkLst>
            <pc:docMk/>
            <pc:sldMk cId="3627276345" sldId="272"/>
            <ac:spMk id="4" creationId="{00000000-0000-0000-0000-000000000000}"/>
          </ac:spMkLst>
        </pc:spChg>
        <pc:spChg chg="add mod">
          <ac:chgData name="Virginie Bauveroy" userId="db9d14a1-bb9d-4610-9dcc-620331edbc62" providerId="ADAL" clId="{AE246E1B-F814-4BC4-82B3-8C94F203522B}" dt="2023-08-25T12:26:57.032" v="436" actId="1076"/>
          <ac:spMkLst>
            <pc:docMk/>
            <pc:sldMk cId="3627276345" sldId="272"/>
            <ac:spMk id="5" creationId="{56DAFA34-F476-7744-02AB-A6E9E13A9086}"/>
          </ac:spMkLst>
        </pc:spChg>
      </pc:sldChg>
      <pc:sldChg chg="addSp modSp mod modAnim">
        <pc:chgData name="Virginie Bauveroy" userId="db9d14a1-bb9d-4610-9dcc-620331edbc62" providerId="ADAL" clId="{AE246E1B-F814-4BC4-82B3-8C94F203522B}" dt="2023-08-25T12:19:37.993" v="309" actId="1076"/>
        <pc:sldMkLst>
          <pc:docMk/>
          <pc:sldMk cId="0" sldId="273"/>
        </pc:sldMkLst>
        <pc:spChg chg="mod">
          <ac:chgData name="Virginie Bauveroy" userId="db9d14a1-bb9d-4610-9dcc-620331edbc62" providerId="ADAL" clId="{AE246E1B-F814-4BC4-82B3-8C94F203522B}" dt="2023-08-25T12:19:37.993" v="309" actId="1076"/>
          <ac:spMkLst>
            <pc:docMk/>
            <pc:sldMk cId="0" sldId="273"/>
            <ac:spMk id="2" creationId="{00000000-0000-0000-0000-000000000000}"/>
          </ac:spMkLst>
        </pc:spChg>
        <pc:spChg chg="add mod">
          <ac:chgData name="Virginie Bauveroy" userId="db9d14a1-bb9d-4610-9dcc-620331edbc62" providerId="ADAL" clId="{AE246E1B-F814-4BC4-82B3-8C94F203522B}" dt="2023-08-25T12:19:35.729" v="308" actId="1076"/>
          <ac:spMkLst>
            <pc:docMk/>
            <pc:sldMk cId="0" sldId="273"/>
            <ac:spMk id="3" creationId="{E3952886-6BF0-1E3C-8E6F-144186CC63FB}"/>
          </ac:spMkLst>
        </pc:spChg>
        <pc:spChg chg="mod">
          <ac:chgData name="Virginie Bauveroy" userId="db9d14a1-bb9d-4610-9dcc-620331edbc62" providerId="ADAL" clId="{AE246E1B-F814-4BC4-82B3-8C94F203522B}" dt="2023-08-25T12:18:28.486" v="268" actId="1076"/>
          <ac:spMkLst>
            <pc:docMk/>
            <pc:sldMk cId="0" sldId="273"/>
            <ac:spMk id="4" creationId="{00000000-0000-0000-0000-000000000000}"/>
          </ac:spMkLst>
        </pc:spChg>
        <pc:spChg chg="add mod">
          <ac:chgData name="Virginie Bauveroy" userId="db9d14a1-bb9d-4610-9dcc-620331edbc62" providerId="ADAL" clId="{AE246E1B-F814-4BC4-82B3-8C94F203522B}" dt="2023-08-25T12:18:45.890" v="274" actId="1076"/>
          <ac:spMkLst>
            <pc:docMk/>
            <pc:sldMk cId="0" sldId="273"/>
            <ac:spMk id="5" creationId="{CCA0536B-5A0B-3F5E-F3D1-536EED74496D}"/>
          </ac:spMkLst>
        </pc:spChg>
      </pc:sldChg>
      <pc:sldChg chg="addSp modSp mod modAnim">
        <pc:chgData name="Virginie Bauveroy" userId="db9d14a1-bb9d-4610-9dcc-620331edbc62" providerId="ADAL" clId="{AE246E1B-F814-4BC4-82B3-8C94F203522B}" dt="2023-08-25T12:18:13.884" v="266" actId="1076"/>
        <pc:sldMkLst>
          <pc:docMk/>
          <pc:sldMk cId="0" sldId="274"/>
        </pc:sldMkLst>
        <pc:spChg chg="mod">
          <ac:chgData name="Virginie Bauveroy" userId="db9d14a1-bb9d-4610-9dcc-620331edbc62" providerId="ADAL" clId="{AE246E1B-F814-4BC4-82B3-8C94F203522B}" dt="2023-08-25T12:17:21.874" v="203" actId="1076"/>
          <ac:spMkLst>
            <pc:docMk/>
            <pc:sldMk cId="0" sldId="274"/>
            <ac:spMk id="2" creationId="{00000000-0000-0000-0000-000000000000}"/>
          </ac:spMkLst>
        </pc:spChg>
        <pc:spChg chg="add mod">
          <ac:chgData name="Virginie Bauveroy" userId="db9d14a1-bb9d-4610-9dcc-620331edbc62" providerId="ADAL" clId="{AE246E1B-F814-4BC4-82B3-8C94F203522B}" dt="2023-08-25T12:18:13.884" v="266" actId="1076"/>
          <ac:spMkLst>
            <pc:docMk/>
            <pc:sldMk cId="0" sldId="274"/>
            <ac:spMk id="3" creationId="{85CA89CB-401B-C78E-B6D3-F08D94672074}"/>
          </ac:spMkLst>
        </pc:spChg>
        <pc:spChg chg="mod">
          <ac:chgData name="Virginie Bauveroy" userId="db9d14a1-bb9d-4610-9dcc-620331edbc62" providerId="ADAL" clId="{AE246E1B-F814-4BC4-82B3-8C94F203522B}" dt="2023-08-25T12:17:26.219" v="204" actId="1076"/>
          <ac:spMkLst>
            <pc:docMk/>
            <pc:sldMk cId="0" sldId="274"/>
            <ac:spMk id="4" creationId="{00000000-0000-0000-0000-000000000000}"/>
          </ac:spMkLst>
        </pc:spChg>
        <pc:spChg chg="add mod">
          <ac:chgData name="Virginie Bauveroy" userId="db9d14a1-bb9d-4610-9dcc-620331edbc62" providerId="ADAL" clId="{AE246E1B-F814-4BC4-82B3-8C94F203522B}" dt="2023-08-25T12:17:48.451" v="209" actId="1076"/>
          <ac:spMkLst>
            <pc:docMk/>
            <pc:sldMk cId="0" sldId="274"/>
            <ac:spMk id="5" creationId="{00F83A0B-01AF-CD3D-0516-1B60024450FA}"/>
          </ac:spMkLst>
        </pc:spChg>
        <pc:picChg chg="mod">
          <ac:chgData name="Virginie Bauveroy" userId="db9d14a1-bb9d-4610-9dcc-620331edbc62" providerId="ADAL" clId="{AE246E1B-F814-4BC4-82B3-8C94F203522B}" dt="2023-08-25T12:17:29.843" v="205" actId="1076"/>
          <ac:picMkLst>
            <pc:docMk/>
            <pc:sldMk cId="0" sldId="274"/>
            <ac:picMk id="8" creationId="{00000000-0000-0000-0000-000000000000}"/>
          </ac:picMkLst>
        </pc:picChg>
        <pc:picChg chg="mod">
          <ac:chgData name="Virginie Bauveroy" userId="db9d14a1-bb9d-4610-9dcc-620331edbc62" providerId="ADAL" clId="{AE246E1B-F814-4BC4-82B3-8C94F203522B}" dt="2023-08-25T12:17:31.683" v="206" actId="1076"/>
          <ac:picMkLst>
            <pc:docMk/>
            <pc:sldMk cId="0" sldId="274"/>
            <ac:picMk id="11" creationId="{00000000-0000-0000-0000-000000000000}"/>
          </ac:picMkLst>
        </pc:picChg>
      </pc:sldChg>
      <pc:sldChg chg="addSp delSp modSp mod delAnim modAnim">
        <pc:chgData name="Virginie Bauveroy" userId="db9d14a1-bb9d-4610-9dcc-620331edbc62" providerId="ADAL" clId="{AE246E1B-F814-4BC4-82B3-8C94F203522B}" dt="2023-08-24T16:40:46.588" v="71" actId="1076"/>
        <pc:sldMkLst>
          <pc:docMk/>
          <pc:sldMk cId="0" sldId="275"/>
        </pc:sldMkLst>
        <pc:spChg chg="add del mod">
          <ac:chgData name="Virginie Bauveroy" userId="db9d14a1-bb9d-4610-9dcc-620331edbc62" providerId="ADAL" clId="{AE246E1B-F814-4BC4-82B3-8C94F203522B}" dt="2023-08-24T16:40:34.647" v="67" actId="21"/>
          <ac:spMkLst>
            <pc:docMk/>
            <pc:sldMk cId="0" sldId="275"/>
            <ac:spMk id="2" creationId="{6E46454A-3C81-8ADA-0684-AFE138DF675D}"/>
          </ac:spMkLst>
        </pc:spChg>
        <pc:spChg chg="add del mod">
          <ac:chgData name="Virginie Bauveroy" userId="db9d14a1-bb9d-4610-9dcc-620331edbc62" providerId="ADAL" clId="{AE246E1B-F814-4BC4-82B3-8C94F203522B}" dt="2023-08-24T16:40:34.647" v="67" actId="21"/>
          <ac:spMkLst>
            <pc:docMk/>
            <pc:sldMk cId="0" sldId="275"/>
            <ac:spMk id="4" creationId="{D80A4E22-F122-4901-524B-E84D3AB781BE}"/>
          </ac:spMkLst>
        </pc:spChg>
        <pc:spChg chg="mod">
          <ac:chgData name="Virginie Bauveroy" userId="db9d14a1-bb9d-4610-9dcc-620331edbc62" providerId="ADAL" clId="{AE246E1B-F814-4BC4-82B3-8C94F203522B}" dt="2023-08-24T16:40:41.059" v="69" actId="14100"/>
          <ac:spMkLst>
            <pc:docMk/>
            <pc:sldMk cId="0" sldId="275"/>
            <ac:spMk id="6" creationId="{00000000-0000-0000-0000-000000000000}"/>
          </ac:spMkLst>
        </pc:spChg>
        <pc:spChg chg="add mod">
          <ac:chgData name="Virginie Bauveroy" userId="db9d14a1-bb9d-4610-9dcc-620331edbc62" providerId="ADAL" clId="{AE246E1B-F814-4BC4-82B3-8C94F203522B}" dt="2023-08-24T16:40:46.588" v="71" actId="1076"/>
          <ac:spMkLst>
            <pc:docMk/>
            <pc:sldMk cId="0" sldId="275"/>
            <ac:spMk id="8" creationId="{91C58C6C-2967-C67E-89C4-B0255DFCE8E0}"/>
          </ac:spMkLst>
        </pc:spChg>
        <pc:spChg chg="add mod">
          <ac:chgData name="Virginie Bauveroy" userId="db9d14a1-bb9d-4610-9dcc-620331edbc62" providerId="ADAL" clId="{AE246E1B-F814-4BC4-82B3-8C94F203522B}" dt="2023-08-24T16:40:46.588" v="71" actId="1076"/>
          <ac:spMkLst>
            <pc:docMk/>
            <pc:sldMk cId="0" sldId="275"/>
            <ac:spMk id="9" creationId="{62454061-E83E-CDF2-A166-6FA5AD8A3466}"/>
          </ac:spMkLst>
        </pc:spChg>
      </pc:sldChg>
      <pc:sldChg chg="addSp delSp modSp mod modAnim">
        <pc:chgData name="Virginie Bauveroy" userId="db9d14a1-bb9d-4610-9dcc-620331edbc62" providerId="ADAL" clId="{AE246E1B-F814-4BC4-82B3-8C94F203522B}" dt="2023-08-24T16:42:11.564" v="100" actId="1076"/>
        <pc:sldMkLst>
          <pc:docMk/>
          <pc:sldMk cId="0" sldId="276"/>
        </pc:sldMkLst>
        <pc:spChg chg="add mod">
          <ac:chgData name="Virginie Bauveroy" userId="db9d14a1-bb9d-4610-9dcc-620331edbc62" providerId="ADAL" clId="{AE246E1B-F814-4BC4-82B3-8C94F203522B}" dt="2023-08-24T16:42:07.978" v="99" actId="1076"/>
          <ac:spMkLst>
            <pc:docMk/>
            <pc:sldMk cId="0" sldId="276"/>
            <ac:spMk id="2" creationId="{CDC635C8-BAE4-BE18-257D-38DC12500BAD}"/>
          </ac:spMkLst>
        </pc:spChg>
        <pc:spChg chg="add mod">
          <ac:chgData name="Virginie Bauveroy" userId="db9d14a1-bb9d-4610-9dcc-620331edbc62" providerId="ADAL" clId="{AE246E1B-F814-4BC4-82B3-8C94F203522B}" dt="2023-08-24T16:42:11.564" v="100" actId="1076"/>
          <ac:spMkLst>
            <pc:docMk/>
            <pc:sldMk cId="0" sldId="276"/>
            <ac:spMk id="3" creationId="{5E44A788-AE20-CD04-E7DE-5DB07E4BA939}"/>
          </ac:spMkLst>
        </pc:spChg>
        <pc:spChg chg="del">
          <ac:chgData name="Virginie Bauveroy" userId="db9d14a1-bb9d-4610-9dcc-620331edbc62" providerId="ADAL" clId="{AE246E1B-F814-4BC4-82B3-8C94F203522B}" dt="2023-08-24T16:41:01.258" v="74" actId="478"/>
          <ac:spMkLst>
            <pc:docMk/>
            <pc:sldMk cId="0" sldId="276"/>
            <ac:spMk id="5" creationId="{00000000-0000-0000-0000-000000000000}"/>
          </ac:spMkLst>
        </pc:spChg>
        <pc:spChg chg="mod">
          <ac:chgData name="Virginie Bauveroy" userId="db9d14a1-bb9d-4610-9dcc-620331edbc62" providerId="ADAL" clId="{AE246E1B-F814-4BC4-82B3-8C94F203522B}" dt="2023-08-24T16:42:04.745" v="98" actId="1076"/>
          <ac:spMkLst>
            <pc:docMk/>
            <pc:sldMk cId="0" sldId="276"/>
            <ac:spMk id="6" creationId="{00000000-0000-0000-0000-000000000000}"/>
          </ac:spMkLst>
        </pc:spChg>
        <pc:picChg chg="mod">
          <ac:chgData name="Virginie Bauveroy" userId="db9d14a1-bb9d-4610-9dcc-620331edbc62" providerId="ADAL" clId="{AE246E1B-F814-4BC4-82B3-8C94F203522B}" dt="2023-08-24T16:41:36.048" v="94" actId="14100"/>
          <ac:picMkLst>
            <pc:docMk/>
            <pc:sldMk cId="0" sldId="276"/>
            <ac:picMk id="13" creationId="{00000000-0000-0000-0000-000000000000}"/>
          </ac:picMkLst>
        </pc:picChg>
        <pc:picChg chg="mod">
          <ac:chgData name="Virginie Bauveroy" userId="db9d14a1-bb9d-4610-9dcc-620331edbc62" providerId="ADAL" clId="{AE246E1B-F814-4BC4-82B3-8C94F203522B}" dt="2023-08-24T16:40:58.541" v="73" actId="1076"/>
          <ac:picMkLst>
            <pc:docMk/>
            <pc:sldMk cId="0" sldId="276"/>
            <ac:picMk id="512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F35A7-3876-46B9-A4D0-EF143F956AF2}" type="datetimeFigureOut">
              <a:rPr lang="en-GB" smtClean="0"/>
              <a:pPr/>
              <a:t>25/08/2023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ECA36-22B9-46BD-BD5E-A3E23279E9DE}" type="slidenum">
              <a:rPr lang="en-GB" smtClean="0"/>
              <a:pPr/>
              <a:t>‹nr.›</a:t>
            </a:fld>
            <a:endParaRPr lang="en-GB"/>
          </a:p>
        </p:txBody>
      </p:sp>
    </p:spTree>
    <p:extLst>
      <p:ext uri="{BB962C8B-B14F-4D97-AF65-F5344CB8AC3E}">
        <p14:creationId xmlns:p14="http://schemas.microsoft.com/office/powerpoint/2010/main" val="352408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a:t>This slide show is a modified</a:t>
            </a:r>
            <a:r>
              <a:rPr lang="en-GB" i="1" baseline="0" dirty="0"/>
              <a:t> version of one made by Peter Sanderson, Joseph Swann Academy, for the Northumbria and Newcastle Universities Martin Luther King Peace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000000"/>
                </a:solidFill>
                <a:latin typeface="Times New Roman" pitchFamily="16" charset="0"/>
              </a:rPr>
              <a:t>This slideshow is designed to be used in conjunction with the ‘Teaching the 1914 Christmas Truces Resources Pack’ for schoolteachers, available at www.mlkpc.org      Please see the Resources Pack for the lesson that it accompanies, plus plans for other lessons, assembly and a carol service, all linked to the December</a:t>
            </a:r>
            <a:r>
              <a:rPr lang="en-GB" sz="1200" i="1" baseline="0" dirty="0">
                <a:solidFill>
                  <a:srgbClr val="000000"/>
                </a:solidFill>
                <a:latin typeface="Times New Roman" pitchFamily="16" charset="0"/>
              </a:rPr>
              <a:t> 1914 Christmas Truces</a:t>
            </a:r>
            <a:r>
              <a:rPr lang="en-GB" sz="1200" i="1" dirty="0">
                <a:solidFill>
                  <a:srgbClr val="000000"/>
                </a:solidFill>
                <a:latin typeface="Times New Roman" pitchFamily="16"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000000"/>
              </a:solidFill>
              <a:latin typeface="Times New Roman"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i="1" dirty="0">
                <a:solidFill>
                  <a:schemeClr val="tx1"/>
                </a:solidFill>
                <a:latin typeface="Times New Roman" pitchFamily="18" charset="0"/>
              </a:rPr>
              <a:t>This work is licensed under a Creative Commons Attribution-</a:t>
            </a:r>
            <a:r>
              <a:rPr lang="en-GB" altLang="en-US" i="1" dirty="0" err="1">
                <a:solidFill>
                  <a:schemeClr val="tx1"/>
                </a:solidFill>
                <a:latin typeface="Times New Roman" pitchFamily="18" charset="0"/>
              </a:rPr>
              <a:t>NonCommercial</a:t>
            </a:r>
            <a:r>
              <a:rPr lang="en-GB" altLang="en-US" i="1" dirty="0">
                <a:solidFill>
                  <a:schemeClr val="tx1"/>
                </a:solidFill>
                <a:latin typeface="Times New Roman" pitchFamily="18" charset="0"/>
              </a:rPr>
              <a:t>-</a:t>
            </a:r>
            <a:r>
              <a:rPr lang="en-GB" altLang="en-US" i="1" dirty="0" err="1">
                <a:solidFill>
                  <a:schemeClr val="tx1"/>
                </a:solidFill>
                <a:latin typeface="Times New Roman" pitchFamily="18" charset="0"/>
              </a:rPr>
              <a:t>ShareAlike</a:t>
            </a:r>
            <a:r>
              <a:rPr lang="en-GB" altLang="en-US" i="1" dirty="0">
                <a:solidFill>
                  <a:schemeClr val="tx1"/>
                </a:solidFill>
                <a:latin typeface="Times New Roman" pitchFamily="18" charset="0"/>
              </a:rPr>
              <a:t> 4.0 International License. Feel free to copy and redistribute this work, and also to remix, tweak, transform and build upon it for non-commercial uses, giving appropriate credit to the original.  For details see www.creativecommons.org </a:t>
            </a:r>
            <a:endParaRPr lang="en-GB" altLang="en-US" dirty="0">
              <a:solidFill>
                <a:schemeClr val="tx1"/>
              </a:solidFill>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000000"/>
              </a:solidFill>
              <a:latin typeface="Times New Roman"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1</a:t>
            </a:fld>
            <a:endParaRPr lang="en-GB"/>
          </a:p>
        </p:txBody>
      </p:sp>
    </p:spTree>
    <p:extLst>
      <p:ext uri="{BB962C8B-B14F-4D97-AF65-F5344CB8AC3E}">
        <p14:creationId xmlns:p14="http://schemas.microsoft.com/office/powerpoint/2010/main" val="414954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Herbert</a:t>
            </a:r>
            <a:r>
              <a:rPr lang="en-GB" baseline="0" dirty="0"/>
              <a:t> Asquith, Prime Minister 1908-1916</a:t>
            </a:r>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5</a:t>
            </a:fld>
            <a:endParaRPr lang="en-GB"/>
          </a:p>
        </p:txBody>
      </p:sp>
    </p:spTree>
    <p:extLst>
      <p:ext uri="{BB962C8B-B14F-4D97-AF65-F5344CB8AC3E}">
        <p14:creationId xmlns:p14="http://schemas.microsoft.com/office/powerpoint/2010/main" val="94576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Woman making shell cases in Vickers Factory, January 1915. Vickers</a:t>
            </a:r>
            <a:r>
              <a:rPr lang="en-GB" baseline="0" dirty="0"/>
              <a:t> made a range of weaponry including the main machine guns used by the British army and in British military planes in the war.</a:t>
            </a:r>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6</a:t>
            </a:fld>
            <a:endParaRPr lang="en-GB"/>
          </a:p>
        </p:txBody>
      </p:sp>
    </p:spTree>
    <p:extLst>
      <p:ext uri="{BB962C8B-B14F-4D97-AF65-F5344CB8AC3E}">
        <p14:creationId xmlns:p14="http://schemas.microsoft.com/office/powerpoint/2010/main" val="41769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 leading opponent of the war was Catherine Marshall, a member of the Women’s International League for Peace and Freedom. She was a suffragette, which means she campaigned for women to have the vote – at that time only men could vote in elections. She believed that war was against Christianity, and that women were more likely to find ways of settling international disputes without war than were men. When men were put in prison, women like her led the peace work in Britain.</a:t>
            </a:r>
          </a:p>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7</a:t>
            </a:fld>
            <a:endParaRPr lang="en-GB"/>
          </a:p>
        </p:txBody>
      </p:sp>
    </p:spTree>
    <p:extLst>
      <p:ext uri="{BB962C8B-B14F-4D97-AF65-F5344CB8AC3E}">
        <p14:creationId xmlns:p14="http://schemas.microsoft.com/office/powerpoint/2010/main" val="2663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10</a:t>
            </a:fld>
            <a:endParaRPr lang="en-GB"/>
          </a:p>
        </p:txBody>
      </p:sp>
    </p:spTree>
    <p:extLst>
      <p:ext uri="{BB962C8B-B14F-4D97-AF65-F5344CB8AC3E}">
        <p14:creationId xmlns:p14="http://schemas.microsoft.com/office/powerpoint/2010/main" val="123270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16" name="Slide Number Placeholder 15"/>
          <p:cNvSpPr>
            <a:spLocks noGrp="1"/>
          </p:cNvSpPr>
          <p:nvPr>
            <p:ph type="sldNum" sz="quarter" idx="11"/>
          </p:nvPr>
        </p:nvSpPr>
        <p:spPr/>
        <p:txBody>
          <a:bodyPr/>
          <a:lstStyle/>
          <a:p>
            <a:fld id="{7ADA4C4B-C334-4E0A-8B4C-734E6878A1FF}" type="slidenum">
              <a:rPr lang="en-GB" smtClean="0"/>
              <a:pPr/>
              <a:t>‹nr.›</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6C34E35-0450-429A-8172-BAD3397A0F43}" type="datetimeFigureOut">
              <a:rPr lang="en-GB" smtClean="0"/>
              <a:pPr/>
              <a:t>25/08/2023</a:t>
            </a:fld>
            <a:endParaRPr lang="en-GB"/>
          </a:p>
        </p:txBody>
      </p:sp>
      <p:sp>
        <p:nvSpPr>
          <p:cNvPr id="15" name="Slide Number Placeholder 14"/>
          <p:cNvSpPr>
            <a:spLocks noGrp="1"/>
          </p:cNvSpPr>
          <p:nvPr>
            <p:ph type="sldNum" sz="quarter" idx="15"/>
          </p:nvPr>
        </p:nvSpPr>
        <p:spPr/>
        <p:txBody>
          <a:bodyPr/>
          <a:lstStyle>
            <a:lvl1pPr algn="ctr">
              <a:defRPr/>
            </a:lvl1pPr>
          </a:lstStyle>
          <a:p>
            <a:fld id="{7ADA4C4B-C334-4E0A-8B4C-734E6878A1FF}" type="slidenum">
              <a:rPr lang="en-GB" smtClean="0"/>
              <a:pPr/>
              <a:t>‹nr.›</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‹nr.›</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A4C4B-C334-4E0A-8B4C-734E6878A1FF}" type="slidenum">
              <a:rPr lang="en-GB" smtClean="0"/>
              <a:pPr/>
              <a:t>‹nr.›</a:t>
            </a:fld>
            <a:endParaRPr lang="en-GB"/>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ADA4C4B-C334-4E0A-8B4C-734E6878A1FF}" type="slidenum">
              <a:rPr lang="en-GB" smtClean="0"/>
              <a:pPr/>
              <a:t>‹nr.›</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DA4C4B-C334-4E0A-8B4C-734E6878A1FF}" type="slidenum">
              <a:rPr lang="en-GB" smtClean="0"/>
              <a:pPr/>
              <a:t>‹nr.›</a:t>
            </a:fld>
            <a:endParaRPr lang="en-GB"/>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DA4C4B-C334-4E0A-8B4C-734E6878A1FF}"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6C34E35-0450-429A-8172-BAD3397A0F43}" type="datetimeFigureOut">
              <a:rPr lang="en-GB" smtClean="0"/>
              <a:pPr/>
              <a:t>25/08/2023</a:t>
            </a:fld>
            <a:endParaRPr lang="en-GB"/>
          </a:p>
        </p:txBody>
      </p:sp>
      <p:sp>
        <p:nvSpPr>
          <p:cNvPr id="9" name="Slide Number Placeholder 8"/>
          <p:cNvSpPr>
            <a:spLocks noGrp="1"/>
          </p:cNvSpPr>
          <p:nvPr>
            <p:ph type="sldNum" sz="quarter" idx="15"/>
          </p:nvPr>
        </p:nvSpPr>
        <p:spPr/>
        <p:txBody>
          <a:bodyPr/>
          <a:lstStyle/>
          <a:p>
            <a:fld id="{7ADA4C4B-C334-4E0A-8B4C-734E6878A1FF}" type="slidenum">
              <a:rPr lang="en-GB" smtClean="0"/>
              <a:pPr/>
              <a:t>‹nr.›</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6C34E35-0450-429A-8172-BAD3397A0F43}" type="datetimeFigureOut">
              <a:rPr lang="en-GB" smtClean="0"/>
              <a:pPr/>
              <a:t>25/08/2023</a:t>
            </a:fld>
            <a:endParaRPr lang="en-GB"/>
          </a:p>
        </p:txBody>
      </p:sp>
      <p:sp>
        <p:nvSpPr>
          <p:cNvPr id="9" name="Slide Number Placeholder 8"/>
          <p:cNvSpPr>
            <a:spLocks noGrp="1"/>
          </p:cNvSpPr>
          <p:nvPr>
            <p:ph type="sldNum" sz="quarter" idx="11"/>
          </p:nvPr>
        </p:nvSpPr>
        <p:spPr/>
        <p:txBody>
          <a:bodyPr/>
          <a:lstStyle/>
          <a:p>
            <a:fld id="{7ADA4C4B-C334-4E0A-8B4C-734E6878A1FF}" type="slidenum">
              <a:rPr lang="en-GB" smtClean="0"/>
              <a:pPr/>
              <a:t>‹nr.›</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6C34E35-0450-429A-8172-BAD3397A0F43}" type="datetimeFigureOut">
              <a:rPr lang="en-GB" smtClean="0"/>
              <a:pPr/>
              <a:t>25/08/2023</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DA4C4B-C334-4E0A-8B4C-734E6878A1FF}" type="slidenum">
              <a:rPr lang="en-GB" smtClean="0"/>
              <a:pPr/>
              <a:t>‹nr.›</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wmf"/><Relationship Id="rId5" Type="http://schemas.openxmlformats.org/officeDocument/2006/relationships/image" Target="../media/image10.jpeg"/><Relationship Id="rId4" Type="http://schemas.openxmlformats.org/officeDocument/2006/relationships/hyperlink" Target="http://en.wikipedia.org/wiki/File:Herbert_Henry_Asquith.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w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adinemuller.org.uk/wp-content/uploads/2013/03/grief.jpg" TargetMode="External"/><Relationship Id="rId1" Type="http://schemas.openxmlformats.org/officeDocument/2006/relationships/slideLayout" Target="../slideLayouts/slideLayout9.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290" y="1096249"/>
            <a:ext cx="8305800" cy="1143000"/>
          </a:xfrm>
        </p:spPr>
        <p:txBody>
          <a:bodyPr/>
          <a:lstStyle/>
          <a:p>
            <a:r>
              <a:rPr lang="en-GB" dirty="0"/>
              <a:t>Perspectives on the December 1914  Christmas Truces</a:t>
            </a:r>
          </a:p>
        </p:txBody>
      </p:sp>
      <p:sp>
        <p:nvSpPr>
          <p:cNvPr id="2" name="Title 1"/>
          <p:cNvSpPr>
            <a:spLocks noGrp="1"/>
          </p:cNvSpPr>
          <p:nvPr>
            <p:ph type="ctrTitle"/>
          </p:nvPr>
        </p:nvSpPr>
        <p:spPr>
          <a:xfrm>
            <a:off x="748617" y="209518"/>
            <a:ext cx="7775984" cy="973088"/>
          </a:xfrm>
        </p:spPr>
        <p:txBody>
          <a:bodyPr/>
          <a:lstStyle/>
          <a:p>
            <a:r>
              <a:rPr lang="en-GB" b="1" i="1" dirty="0"/>
              <a:t>WHAT WOULD THEY SAY?</a:t>
            </a:r>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465314" y="1700808"/>
            <a:ext cx="4702859" cy="3249254"/>
          </a:xfrm>
          <a:prstGeom prst="rect">
            <a:avLst/>
          </a:prstGeom>
        </p:spPr>
      </p:pic>
      <p:pic>
        <p:nvPicPr>
          <p:cNvPr id="5" name="Picture 4"/>
          <p:cNvPicPr/>
          <p:nvPr/>
        </p:nvPicPr>
        <p:blipFill>
          <a:blip r:embed="rId4" cstate="screen">
            <a:extLst>
              <a:ext uri="{28A0092B-C50C-407E-A947-70E740481C1C}">
                <a14:useLocalDpi xmlns:a14="http://schemas.microsoft.com/office/drawing/2010/main"/>
              </a:ext>
            </a:extLst>
          </a:blip>
          <a:stretch>
            <a:fillRect/>
          </a:stretch>
        </p:blipFill>
        <p:spPr>
          <a:xfrm>
            <a:off x="5682397" y="1700808"/>
            <a:ext cx="2939287" cy="3247724"/>
          </a:xfrm>
          <a:prstGeom prst="rect">
            <a:avLst/>
          </a:prstGeom>
        </p:spPr>
      </p:pic>
      <p:sp>
        <p:nvSpPr>
          <p:cNvPr id="6" name="Tekstvak 5">
            <a:extLst>
              <a:ext uri="{FF2B5EF4-FFF2-40B4-BE49-F238E27FC236}">
                <a16:creationId xmlns:a16="http://schemas.microsoft.com/office/drawing/2014/main" id="{76A76DA8-04D9-AE07-6501-51E46AF360B5}"/>
              </a:ext>
            </a:extLst>
          </p:cNvPr>
          <p:cNvSpPr txBox="1"/>
          <p:nvPr/>
        </p:nvSpPr>
        <p:spPr>
          <a:xfrm>
            <a:off x="1221060" y="5430644"/>
            <a:ext cx="77054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i="1" dirty="0">
                <a:solidFill>
                  <a:schemeClr val="tx2">
                    <a:lumMod val="75000"/>
                  </a:schemeClr>
                </a:solidFill>
              </a:rPr>
              <a:t>Wat </a:t>
            </a:r>
            <a:r>
              <a:rPr lang="en-GB" sz="4800" b="1" i="1" err="1">
                <a:solidFill>
                  <a:schemeClr val="tx2">
                    <a:lumMod val="75000"/>
                  </a:schemeClr>
                </a:solidFill>
              </a:rPr>
              <a:t>zouden</a:t>
            </a:r>
            <a:r>
              <a:rPr lang="en-GB" sz="4800" b="1" i="1" dirty="0">
                <a:solidFill>
                  <a:schemeClr val="tx2">
                    <a:lumMod val="75000"/>
                  </a:schemeClr>
                </a:solidFill>
              </a:rPr>
              <a:t> </a:t>
            </a:r>
            <a:r>
              <a:rPr lang="en-GB" sz="4800" b="1" i="1" err="1">
                <a:solidFill>
                  <a:schemeClr val="tx2">
                    <a:lumMod val="75000"/>
                  </a:schemeClr>
                </a:solidFill>
              </a:rPr>
              <a:t>zij</a:t>
            </a:r>
            <a:r>
              <a:rPr lang="en-GB" sz="4800" b="1" i="1" dirty="0">
                <a:solidFill>
                  <a:schemeClr val="tx2">
                    <a:lumMod val="75000"/>
                  </a:schemeClr>
                </a:solidFill>
              </a:rPr>
              <a:t> </a:t>
            </a:r>
            <a:r>
              <a:rPr lang="en-GB" sz="4800" b="1" i="1" err="1">
                <a:solidFill>
                  <a:schemeClr val="tx2">
                    <a:lumMod val="75000"/>
                  </a:schemeClr>
                </a:solidFill>
              </a:rPr>
              <a:t>zeggen</a:t>
            </a:r>
            <a:r>
              <a:rPr lang="en-GB" sz="4800" b="1" i="1" dirty="0">
                <a:solidFill>
                  <a:schemeClr val="tx2">
                    <a:lumMod val="75000"/>
                  </a:schemeClr>
                </a:solidFill>
              </a:rPr>
              <a:t>? </a:t>
            </a:r>
            <a:endParaRPr lang="nl-NL" dirty="0">
              <a:solidFill>
                <a:schemeClr val="tx2">
                  <a:lumMod val="75000"/>
                </a:schemeClr>
              </a:solidFill>
            </a:endParaRPr>
          </a:p>
        </p:txBody>
      </p:sp>
    </p:spTree>
    <p:extLst>
      <p:ext uri="{BB962C8B-B14F-4D97-AF65-F5344CB8AC3E}">
        <p14:creationId xmlns:p14="http://schemas.microsoft.com/office/powerpoint/2010/main" val="21129414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51185"/>
            <a:ext cx="2736304" cy="1066800"/>
          </a:xfrm>
        </p:spPr>
        <p:txBody>
          <a:bodyPr>
            <a:noAutofit/>
          </a:bodyPr>
          <a:lstStyle/>
          <a:p>
            <a:r>
              <a:rPr lang="en-GB" sz="3200" dirty="0"/>
              <a:t>THE BADLY WOUNDED SURVIVOR</a:t>
            </a:r>
          </a:p>
        </p:txBody>
      </p:sp>
      <p:pic>
        <p:nvPicPr>
          <p:cNvPr id="7171" name="Picture 3"/>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3059832" y="1104901"/>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323528" y="1988840"/>
            <a:ext cx="2057400" cy="4419600"/>
          </a:xfrm>
        </p:spPr>
        <p:txBody>
          <a:bodyPr>
            <a:normAutofit/>
          </a:bodyPr>
          <a:lstStyle/>
          <a:p>
            <a:r>
              <a:rPr lang="en-GB" sz="2800" dirty="0"/>
              <a:t>WHAT WOULD  HE SAY?</a:t>
            </a:r>
          </a:p>
        </p:txBody>
      </p:sp>
      <p:pic>
        <p:nvPicPr>
          <p:cNvPr id="9218" name="Picture 2" descr="C:\Users\Hony Monster\AppData\Local\Microsoft\Windows\Temporary Internet Files\Content.IE5\ARYBAD48\MC900434669[1].wmf"/>
          <p:cNvPicPr>
            <a:picLocks noChangeAspect="1" noChangeArrowheads="1"/>
          </p:cNvPicPr>
          <p:nvPr/>
        </p:nvPicPr>
        <p:blipFill>
          <a:blip r:embed="rId4" cstate="print"/>
          <a:srcRect/>
          <a:stretch>
            <a:fillRect/>
          </a:stretch>
        </p:blipFill>
        <p:spPr bwMode="auto">
          <a:xfrm>
            <a:off x="6055789" y="50662"/>
            <a:ext cx="3131840" cy="3026643"/>
          </a:xfrm>
          <a:prstGeom prst="rect">
            <a:avLst/>
          </a:prstGeom>
          <a:noFill/>
        </p:spPr>
      </p:pic>
      <p:sp>
        <p:nvSpPr>
          <p:cNvPr id="3" name="Title 4">
            <a:extLst>
              <a:ext uri="{FF2B5EF4-FFF2-40B4-BE49-F238E27FC236}">
                <a16:creationId xmlns:a16="http://schemas.microsoft.com/office/drawing/2014/main" id="{3A9C5AA5-15A5-5975-FA75-78B9B6FDA8D4}"/>
              </a:ext>
            </a:extLst>
          </p:cNvPr>
          <p:cNvSpPr txBox="1">
            <a:spLocks/>
          </p:cNvSpPr>
          <p:nvPr/>
        </p:nvSpPr>
        <p:spPr>
          <a:xfrm>
            <a:off x="323528" y="4406616"/>
            <a:ext cx="4266218" cy="1066800"/>
          </a:xfrm>
          <a:prstGeom prst="rect">
            <a:avLst/>
          </a:prstGeom>
          <a:ln w="6350" cap="rnd">
            <a:noFill/>
          </a:ln>
        </p:spPr>
        <p:txBody>
          <a:bodyPr vert="horz" lIns="91440" tIns="91440" anchor="b" anchorCtr="0">
            <a:no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800" dirty="0">
                <a:solidFill>
                  <a:schemeClr val="tx2">
                    <a:lumMod val="75000"/>
                  </a:schemeClr>
                </a:solidFill>
              </a:rPr>
              <a:t>DE ZWAAR </a:t>
            </a:r>
          </a:p>
          <a:p>
            <a:r>
              <a:rPr lang="en-GB" sz="2800" dirty="0">
                <a:solidFill>
                  <a:schemeClr val="tx2">
                    <a:lumMod val="75000"/>
                  </a:schemeClr>
                </a:solidFill>
              </a:rPr>
              <a:t>GEWONDE </a:t>
            </a:r>
          </a:p>
          <a:p>
            <a:r>
              <a:rPr lang="en-GB" sz="2800" dirty="0">
                <a:solidFill>
                  <a:schemeClr val="tx2">
                    <a:lumMod val="75000"/>
                  </a:schemeClr>
                </a:solidFill>
              </a:rPr>
              <a:t>OVERLEVER</a:t>
            </a:r>
          </a:p>
        </p:txBody>
      </p:sp>
      <p:sp>
        <p:nvSpPr>
          <p:cNvPr id="5" name="Tekstvak 4">
            <a:extLst>
              <a:ext uri="{FF2B5EF4-FFF2-40B4-BE49-F238E27FC236}">
                <a16:creationId xmlns:a16="http://schemas.microsoft.com/office/drawing/2014/main" id="{C6C70202-01E2-0D46-30D6-86DE4A8F92AB}"/>
              </a:ext>
            </a:extLst>
          </p:cNvPr>
          <p:cNvSpPr txBox="1"/>
          <p:nvPr/>
        </p:nvSpPr>
        <p:spPr>
          <a:xfrm>
            <a:off x="314035" y="5655630"/>
            <a:ext cx="3347861" cy="461665"/>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a:t>
            </a:r>
            <a:r>
              <a:rPr lang="en-GB" sz="2400" dirty="0">
                <a:solidFill>
                  <a:schemeClr val="tx2">
                    <a:lumMod val="75000"/>
                  </a:schemeClr>
                </a:solidFill>
              </a:rPr>
              <a:t> </a:t>
            </a:r>
            <a:r>
              <a:rPr lang="en-GB" sz="2400" dirty="0" err="1">
                <a:solidFill>
                  <a:schemeClr val="tx2">
                    <a:lumMod val="75000"/>
                  </a:schemeClr>
                </a:solidFill>
              </a:rPr>
              <a:t>hij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extLst>
      <p:ext uri="{BB962C8B-B14F-4D97-AF65-F5344CB8AC3E}">
        <p14:creationId xmlns:p14="http://schemas.microsoft.com/office/powerpoint/2010/main" val="36272763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animEffect transition="in" filter="wipe(down)">
                                      <p:cBhvr>
                                        <p:cTn id="23" dur="500"/>
                                        <p:tgtEl>
                                          <p:spTgt spid="92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a:xfrm>
            <a:off x="518369" y="252862"/>
            <a:ext cx="8229600" cy="565058"/>
          </a:xfrm>
        </p:spPr>
        <p:txBody>
          <a:bodyPr>
            <a:normAutofit/>
          </a:bodyPr>
          <a:lstStyle/>
          <a:p>
            <a:r>
              <a:rPr lang="en-GB" sz="2800" dirty="0"/>
              <a:t>THE PEOPLE OF OCCUPIED FRANCE AND BELGIUM</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3548" y="1293792"/>
            <a:ext cx="813690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07704" y="770572"/>
            <a:ext cx="7416824" cy="523220"/>
          </a:xfrm>
          <a:prstGeom prst="rect">
            <a:avLst/>
          </a:prstGeom>
          <a:noFill/>
        </p:spPr>
        <p:txBody>
          <a:bodyPr wrap="square" rtlCol="0">
            <a:spAutoFit/>
          </a:bodyPr>
          <a:lstStyle/>
          <a:p>
            <a:r>
              <a:rPr lang="en-GB" sz="2800" dirty="0"/>
              <a:t>-WHAT WOULD THEY SAY?</a:t>
            </a:r>
          </a:p>
        </p:txBody>
      </p:sp>
      <p:pic>
        <p:nvPicPr>
          <p:cNvPr id="8194" name="Picture 2" descr="C:\Users\Hony Monster\AppData\Local\Microsoft\Windows\Temporary Internet Files\Content.IE5\ARYBAD48\MC900434669[1].wmf"/>
          <p:cNvPicPr>
            <a:picLocks noChangeAspect="1" noChangeArrowheads="1"/>
          </p:cNvPicPr>
          <p:nvPr/>
        </p:nvPicPr>
        <p:blipFill>
          <a:blip r:embed="rId3" cstate="print"/>
          <a:srcRect/>
          <a:stretch>
            <a:fillRect/>
          </a:stretch>
        </p:blipFill>
        <p:spPr bwMode="auto">
          <a:xfrm>
            <a:off x="5103093" y="1612603"/>
            <a:ext cx="4040907" cy="2197397"/>
          </a:xfrm>
          <a:prstGeom prst="rect">
            <a:avLst/>
          </a:prstGeom>
          <a:noFill/>
        </p:spPr>
      </p:pic>
      <p:sp>
        <p:nvSpPr>
          <p:cNvPr id="4" name="Title 4">
            <a:extLst>
              <a:ext uri="{FF2B5EF4-FFF2-40B4-BE49-F238E27FC236}">
                <a16:creationId xmlns:a16="http://schemas.microsoft.com/office/drawing/2014/main" id="{75284ED1-44FC-AA38-4414-570DC4477DE2}"/>
              </a:ext>
            </a:extLst>
          </p:cNvPr>
          <p:cNvSpPr txBox="1">
            <a:spLocks/>
          </p:cNvSpPr>
          <p:nvPr/>
        </p:nvSpPr>
        <p:spPr>
          <a:xfrm>
            <a:off x="1187624" y="5620500"/>
            <a:ext cx="7170068" cy="623755"/>
          </a:xfrm>
          <a:prstGeom prst="rect">
            <a:avLst/>
          </a:prstGeom>
          <a:ln w="6350" cap="rnd">
            <a:noFill/>
          </a:ln>
        </p:spPr>
        <p:txBody>
          <a:bodyPr vert="horz" lIns="91440" tIns="91440" anchor="b" anchorCtr="0">
            <a:norm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400" dirty="0">
                <a:solidFill>
                  <a:schemeClr val="tx2">
                    <a:lumMod val="75000"/>
                  </a:schemeClr>
                </a:solidFill>
              </a:rPr>
              <a:t>DE BURGERS VAN HET DE BEZETTE LANDEN</a:t>
            </a:r>
          </a:p>
        </p:txBody>
      </p:sp>
      <p:sp>
        <p:nvSpPr>
          <p:cNvPr id="6" name="Tekstvak 5">
            <a:extLst>
              <a:ext uri="{FF2B5EF4-FFF2-40B4-BE49-F238E27FC236}">
                <a16:creationId xmlns:a16="http://schemas.microsoft.com/office/drawing/2014/main" id="{A8DB009B-9429-7600-262A-57EC452E4F20}"/>
              </a:ext>
            </a:extLst>
          </p:cNvPr>
          <p:cNvSpPr txBox="1"/>
          <p:nvPr/>
        </p:nvSpPr>
        <p:spPr>
          <a:xfrm>
            <a:off x="2771800" y="6183978"/>
            <a:ext cx="3347861" cy="461665"/>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zouden</a:t>
            </a:r>
            <a:r>
              <a:rPr lang="en-GB" sz="2400" dirty="0">
                <a:solidFill>
                  <a:schemeClr val="tx2">
                    <a:lumMod val="75000"/>
                  </a:schemeClr>
                </a:solidFill>
              </a:rPr>
              <a:t> </a:t>
            </a:r>
            <a:r>
              <a:rPr lang="en-GB" sz="2400" dirty="0" err="1">
                <a:solidFill>
                  <a:schemeClr val="tx2">
                    <a:lumMod val="75000"/>
                  </a:schemeClr>
                </a:solidFill>
              </a:rPr>
              <a:t>zij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extLst>
      <p:ext uri="{BB962C8B-B14F-4D97-AF65-F5344CB8AC3E}">
        <p14:creationId xmlns:p14="http://schemas.microsoft.com/office/powerpoint/2010/main" val="18069691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 calcmode="lin" valueType="num">
                                      <p:cBhvr additive="base">
                                        <p:cTn id="23" dur="500" fill="hold"/>
                                        <p:tgtEl>
                                          <p:spTgt spid="8194"/>
                                        </p:tgtEl>
                                        <p:attrNameLst>
                                          <p:attrName>ppt_x</p:attrName>
                                        </p:attrNameLst>
                                      </p:cBhvr>
                                      <p:tavLst>
                                        <p:tav tm="0">
                                          <p:val>
                                            <p:strVal val="#ppt_x"/>
                                          </p:val>
                                        </p:tav>
                                        <p:tav tm="100000">
                                          <p:val>
                                            <p:strVal val="#ppt_x"/>
                                          </p:val>
                                        </p:tav>
                                      </p:tavLst>
                                    </p:anim>
                                    <p:anim calcmode="lin" valueType="num">
                                      <p:cBhvr additive="base">
                                        <p:cTn id="2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76183" y="269736"/>
            <a:ext cx="2057400" cy="1066800"/>
          </a:xfrm>
        </p:spPr>
        <p:txBody>
          <a:bodyPr/>
          <a:lstStyle/>
          <a:p>
            <a:r>
              <a:rPr lang="en-GB" dirty="0"/>
              <a:t>THE NEW RECRUIT</a:t>
            </a:r>
          </a:p>
        </p:txBody>
      </p:sp>
      <p:pic>
        <p:nvPicPr>
          <p:cNvPr id="7" name="Picture 2" descr="http://ts4.mm.bing.net/th?&amp;id=HN.608043652730913769&amp;w=300&amp;h=300&amp;c=0&amp;pid=1.9&amp;rs=0&amp;p=0"/>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a:xfrm>
            <a:off x="6958740" y="1484784"/>
            <a:ext cx="2057400" cy="1728192"/>
          </a:xfrm>
        </p:spPr>
        <p:txBody>
          <a:bodyPr>
            <a:normAutofit/>
          </a:bodyPr>
          <a:lstStyle/>
          <a:p>
            <a:r>
              <a:rPr lang="en-GB" sz="2800" dirty="0"/>
              <a:t>WHAT WOULD HE SAY?</a:t>
            </a:r>
          </a:p>
        </p:txBody>
      </p:sp>
      <p:pic>
        <p:nvPicPr>
          <p:cNvPr id="6146"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7904" y="0"/>
            <a:ext cx="2744763" cy="1981373"/>
          </a:xfrm>
          <a:prstGeom prst="rect">
            <a:avLst/>
          </a:prstGeom>
          <a:noFill/>
        </p:spPr>
      </p:pic>
      <p:sp>
        <p:nvSpPr>
          <p:cNvPr id="8" name="Title 4">
            <a:extLst>
              <a:ext uri="{FF2B5EF4-FFF2-40B4-BE49-F238E27FC236}">
                <a16:creationId xmlns:a16="http://schemas.microsoft.com/office/drawing/2014/main" id="{91C58C6C-2967-C67E-89C4-B0255DFCE8E0}"/>
              </a:ext>
            </a:extLst>
          </p:cNvPr>
          <p:cNvSpPr txBox="1">
            <a:spLocks/>
          </p:cNvSpPr>
          <p:nvPr/>
        </p:nvSpPr>
        <p:spPr>
          <a:xfrm>
            <a:off x="6958740" y="3861048"/>
            <a:ext cx="2057400" cy="1066800"/>
          </a:xfrm>
          <a:prstGeom prst="rect">
            <a:avLst/>
          </a:prstGeom>
          <a:ln w="6350" cap="rnd">
            <a:noFill/>
          </a:ln>
        </p:spPr>
        <p:txBody>
          <a:bodyPr vert="horz" lIns="91440" tIns="91440" anchor="b" anchorCtr="0">
            <a:norm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dirty="0">
                <a:solidFill>
                  <a:schemeClr val="tx2">
                    <a:lumMod val="75000"/>
                  </a:schemeClr>
                </a:solidFill>
              </a:rPr>
              <a:t>DE NIEUWE SOLDAAT</a:t>
            </a:r>
          </a:p>
        </p:txBody>
      </p:sp>
      <p:sp>
        <p:nvSpPr>
          <p:cNvPr id="9" name="Tekstvak 8">
            <a:extLst>
              <a:ext uri="{FF2B5EF4-FFF2-40B4-BE49-F238E27FC236}">
                <a16:creationId xmlns:a16="http://schemas.microsoft.com/office/drawing/2014/main" id="{62454061-E83E-CDF2-A166-6FA5AD8A3466}"/>
              </a:ext>
            </a:extLst>
          </p:cNvPr>
          <p:cNvSpPr txBox="1"/>
          <p:nvPr/>
        </p:nvSpPr>
        <p:spPr>
          <a:xfrm>
            <a:off x="6958739" y="4979730"/>
            <a:ext cx="1855749" cy="646331"/>
          </a:xfrm>
          <a:prstGeom prst="rect">
            <a:avLst/>
          </a:prstGeom>
          <a:noFill/>
        </p:spPr>
        <p:txBody>
          <a:bodyPr wrap="square">
            <a:spAutoFit/>
          </a:bodyPr>
          <a:lstStyle/>
          <a:p>
            <a:r>
              <a:rPr lang="en-GB" sz="1800" dirty="0">
                <a:solidFill>
                  <a:schemeClr val="tx2">
                    <a:lumMod val="75000"/>
                  </a:schemeClr>
                </a:solidFill>
              </a:rPr>
              <a:t>Wat </a:t>
            </a:r>
            <a:r>
              <a:rPr lang="en-GB" sz="1800" dirty="0" err="1">
                <a:solidFill>
                  <a:schemeClr val="tx2">
                    <a:lumMod val="75000"/>
                  </a:schemeClr>
                </a:solidFill>
              </a:rPr>
              <a:t>zou</a:t>
            </a:r>
            <a:r>
              <a:rPr lang="en-GB" sz="1800" dirty="0">
                <a:solidFill>
                  <a:schemeClr val="tx2">
                    <a:lumMod val="75000"/>
                  </a:schemeClr>
                </a:solidFill>
              </a:rPr>
              <a:t> </a:t>
            </a:r>
            <a:r>
              <a:rPr lang="en-GB" sz="1800" dirty="0" err="1">
                <a:solidFill>
                  <a:schemeClr val="tx2">
                    <a:lumMod val="75000"/>
                  </a:schemeClr>
                </a:solidFill>
              </a:rPr>
              <a:t>hij</a:t>
            </a:r>
            <a:r>
              <a:rPr lang="en-GB" sz="1800" dirty="0">
                <a:solidFill>
                  <a:schemeClr val="tx2">
                    <a:lumMod val="75000"/>
                  </a:schemeClr>
                </a:solidFill>
              </a:rPr>
              <a:t> </a:t>
            </a:r>
            <a:r>
              <a:rPr lang="en-GB" sz="1800" dirty="0" err="1">
                <a:solidFill>
                  <a:schemeClr val="tx2">
                    <a:lumMod val="75000"/>
                  </a:schemeClr>
                </a:solidFill>
              </a:rPr>
              <a:t>zeggen</a:t>
            </a:r>
            <a:r>
              <a:rPr lang="en-GB" sz="1800" dirty="0">
                <a:solidFill>
                  <a:schemeClr val="tx2">
                    <a:lumMod val="75000"/>
                  </a:schemeClr>
                </a:solidFill>
              </a:rPr>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http://ts1.mm.bing.net/th?&amp;id=HN.608053239086317883&amp;w=300&amp;h=300&amp;c=0&amp;pid=1.9&amp;rs=0&amp;p=0"/>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316633" y="1124744"/>
            <a:ext cx="5643024" cy="5269159"/>
          </a:xfrm>
        </p:spPr>
      </p:pic>
      <p:sp>
        <p:nvSpPr>
          <p:cNvPr id="6" name="Text Placeholder 5"/>
          <p:cNvSpPr>
            <a:spLocks noGrp="1"/>
          </p:cNvSpPr>
          <p:nvPr>
            <p:ph type="body" sz="half" idx="2"/>
          </p:nvPr>
        </p:nvSpPr>
        <p:spPr>
          <a:xfrm>
            <a:off x="6307087" y="1352612"/>
            <a:ext cx="2520280" cy="804862"/>
          </a:xfrm>
        </p:spPr>
        <p:txBody>
          <a:bodyPr>
            <a:noAutofit/>
          </a:bodyPr>
          <a:lstStyle/>
          <a:p>
            <a:r>
              <a:rPr lang="en-GB" sz="2400" b="1" dirty="0"/>
              <a:t>THE VETERAN</a:t>
            </a:r>
          </a:p>
          <a:p>
            <a:r>
              <a:rPr lang="en-GB" sz="2400" dirty="0"/>
              <a:t>WHAT WOULD THEY SAY?</a:t>
            </a:r>
          </a:p>
        </p:txBody>
      </p:sp>
      <p:pic>
        <p:nvPicPr>
          <p:cNvPr id="5122"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0439" y="-40978"/>
            <a:ext cx="2664296" cy="2063155"/>
          </a:xfrm>
          <a:prstGeom prst="rect">
            <a:avLst/>
          </a:prstGeom>
          <a:noFill/>
        </p:spPr>
      </p:pic>
      <p:sp>
        <p:nvSpPr>
          <p:cNvPr id="2" name="Title 4">
            <a:extLst>
              <a:ext uri="{FF2B5EF4-FFF2-40B4-BE49-F238E27FC236}">
                <a16:creationId xmlns:a16="http://schemas.microsoft.com/office/drawing/2014/main" id="{CDC635C8-BAE4-BE18-257D-38DC12500BAD}"/>
              </a:ext>
            </a:extLst>
          </p:cNvPr>
          <p:cNvSpPr txBox="1">
            <a:spLocks/>
          </p:cNvSpPr>
          <p:nvPr/>
        </p:nvSpPr>
        <p:spPr>
          <a:xfrm>
            <a:off x="6307087" y="4167127"/>
            <a:ext cx="2057400" cy="1066800"/>
          </a:xfrm>
          <a:prstGeom prst="rect">
            <a:avLst/>
          </a:prstGeom>
          <a:ln w="6350" cap="rnd">
            <a:noFill/>
          </a:ln>
        </p:spPr>
        <p:txBody>
          <a:bodyPr vert="horz" lIns="91440" tIns="91440" anchor="b" anchorCtr="0">
            <a:norm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400" dirty="0">
                <a:solidFill>
                  <a:schemeClr val="tx2">
                    <a:lumMod val="75000"/>
                  </a:schemeClr>
                </a:solidFill>
              </a:rPr>
              <a:t>DE OUDE SOLDAAT</a:t>
            </a:r>
          </a:p>
        </p:txBody>
      </p:sp>
      <p:sp>
        <p:nvSpPr>
          <p:cNvPr id="3" name="Tekstvak 2">
            <a:extLst>
              <a:ext uri="{FF2B5EF4-FFF2-40B4-BE49-F238E27FC236}">
                <a16:creationId xmlns:a16="http://schemas.microsoft.com/office/drawing/2014/main" id="{5E44A788-AE20-CD04-E7DE-5DB07E4BA939}"/>
              </a:ext>
            </a:extLst>
          </p:cNvPr>
          <p:cNvSpPr txBox="1"/>
          <p:nvPr/>
        </p:nvSpPr>
        <p:spPr>
          <a:xfrm>
            <a:off x="6307087" y="5373216"/>
            <a:ext cx="1855749" cy="830997"/>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a:t>
            </a:r>
            <a:r>
              <a:rPr lang="en-GB" sz="2400" dirty="0">
                <a:solidFill>
                  <a:schemeClr val="tx2">
                    <a:lumMod val="75000"/>
                  </a:schemeClr>
                </a:solidFill>
              </a:rPr>
              <a:t> </a:t>
            </a:r>
            <a:r>
              <a:rPr lang="en-GB" sz="2400" dirty="0" err="1">
                <a:solidFill>
                  <a:schemeClr val="tx2">
                    <a:lumMod val="75000"/>
                  </a:schemeClr>
                </a:solidFill>
              </a:rPr>
              <a:t>hij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3.gstatic.com/images?q=tbn:ANd9GcReB40q33KzBlMgZtnek7ZqrvTX47npOQhH5vAG_pdoWyensqctTw"/>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395536" y="315565"/>
            <a:ext cx="7994650" cy="5273675"/>
          </a:xfrm>
          <a:prstGeom prst="rect">
            <a:avLst/>
          </a:prstGeom>
          <a:noFill/>
        </p:spPr>
      </p:pic>
      <p:sp>
        <p:nvSpPr>
          <p:cNvPr id="2" name="Title 1"/>
          <p:cNvSpPr>
            <a:spLocks noGrp="1"/>
          </p:cNvSpPr>
          <p:nvPr>
            <p:ph type="title"/>
          </p:nvPr>
        </p:nvSpPr>
        <p:spPr>
          <a:xfrm>
            <a:off x="395536" y="4478131"/>
            <a:ext cx="2952328" cy="1066800"/>
          </a:xfrm>
        </p:spPr>
        <p:txBody>
          <a:bodyPr>
            <a:normAutofit/>
          </a:bodyPr>
          <a:lstStyle/>
          <a:p>
            <a:r>
              <a:rPr lang="en-GB" sz="2400" dirty="0">
                <a:solidFill>
                  <a:srgbClr val="FF0000"/>
                </a:solidFill>
              </a:rPr>
              <a:t>THE OFFICERS</a:t>
            </a:r>
          </a:p>
        </p:txBody>
      </p:sp>
      <p:sp>
        <p:nvSpPr>
          <p:cNvPr id="4" name="Text Placeholder 3"/>
          <p:cNvSpPr>
            <a:spLocks noGrp="1"/>
          </p:cNvSpPr>
          <p:nvPr>
            <p:ph type="body" sz="half" idx="2"/>
          </p:nvPr>
        </p:nvSpPr>
        <p:spPr>
          <a:xfrm>
            <a:off x="395536" y="5589240"/>
            <a:ext cx="2736304" cy="2691408"/>
          </a:xfrm>
        </p:spPr>
        <p:txBody>
          <a:bodyPr>
            <a:normAutofit/>
          </a:bodyPr>
          <a:lstStyle/>
          <a:p>
            <a:r>
              <a:rPr lang="en-GB" sz="2400" b="1" dirty="0"/>
              <a:t>WHAT WOULD THEY SAY?</a:t>
            </a:r>
            <a:endParaRPr lang="en-GB" sz="1400" b="1" dirty="0"/>
          </a:p>
        </p:txBody>
      </p:sp>
      <p:pic>
        <p:nvPicPr>
          <p:cNvPr id="2050"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60589" flipH="1">
            <a:off x="-228747" y="29411"/>
            <a:ext cx="2051720" cy="1836736"/>
          </a:xfrm>
          <a:prstGeom prst="rect">
            <a:avLst/>
          </a:prstGeom>
          <a:noFill/>
        </p:spPr>
      </p:pic>
      <p:pic>
        <p:nvPicPr>
          <p:cNvPr id="2051" name="Picture 3"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63016" y="331995"/>
            <a:ext cx="1889125" cy="1514475"/>
          </a:xfrm>
          <a:prstGeom prst="rect">
            <a:avLst/>
          </a:prstGeom>
          <a:noFill/>
        </p:spPr>
      </p:pic>
      <p:pic>
        <p:nvPicPr>
          <p:cNvPr id="2052" name="Picture 4"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120" y="112861"/>
            <a:ext cx="2448272" cy="1514475"/>
          </a:xfrm>
          <a:prstGeom prst="rect">
            <a:avLst/>
          </a:prstGeom>
          <a:noFill/>
        </p:spPr>
      </p:pic>
      <p:sp>
        <p:nvSpPr>
          <p:cNvPr id="3" name="Title 4">
            <a:extLst>
              <a:ext uri="{FF2B5EF4-FFF2-40B4-BE49-F238E27FC236}">
                <a16:creationId xmlns:a16="http://schemas.microsoft.com/office/drawing/2014/main" id="{C25CB8FD-7BA2-695D-3B37-3C11D0C4706F}"/>
              </a:ext>
            </a:extLst>
          </p:cNvPr>
          <p:cNvSpPr txBox="1">
            <a:spLocks/>
          </p:cNvSpPr>
          <p:nvPr/>
        </p:nvSpPr>
        <p:spPr>
          <a:xfrm>
            <a:off x="5796139" y="4478131"/>
            <a:ext cx="2448272" cy="1066800"/>
          </a:xfrm>
          <a:prstGeom prst="rect">
            <a:avLst/>
          </a:prstGeom>
          <a:ln w="6350" cap="rnd">
            <a:noFill/>
          </a:ln>
        </p:spPr>
        <p:txBody>
          <a:bodyPr vert="horz" lIns="91440" tIns="91440" anchor="b" anchorCtr="0">
            <a:norm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400" dirty="0">
                <a:solidFill>
                  <a:schemeClr val="tx2">
                    <a:lumMod val="75000"/>
                  </a:schemeClr>
                </a:solidFill>
              </a:rPr>
              <a:t>DE OFFICIEREN</a:t>
            </a:r>
          </a:p>
        </p:txBody>
      </p:sp>
      <p:sp>
        <p:nvSpPr>
          <p:cNvPr id="5" name="Tekstvak 4">
            <a:extLst>
              <a:ext uri="{FF2B5EF4-FFF2-40B4-BE49-F238E27FC236}">
                <a16:creationId xmlns:a16="http://schemas.microsoft.com/office/drawing/2014/main" id="{EAF8005A-712F-B8FE-440C-984145797D1C}"/>
              </a:ext>
            </a:extLst>
          </p:cNvPr>
          <p:cNvSpPr txBox="1"/>
          <p:nvPr/>
        </p:nvSpPr>
        <p:spPr>
          <a:xfrm>
            <a:off x="5796139" y="5786048"/>
            <a:ext cx="2153345" cy="830997"/>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zouden</a:t>
            </a:r>
            <a:r>
              <a:rPr lang="en-GB" sz="2400" dirty="0">
                <a:solidFill>
                  <a:schemeClr val="tx2">
                    <a:lumMod val="75000"/>
                  </a:schemeClr>
                </a:solidFill>
              </a:rPr>
              <a:t> </a:t>
            </a:r>
            <a:r>
              <a:rPr lang="en-GB" sz="2400" dirty="0" err="1">
                <a:solidFill>
                  <a:schemeClr val="tx2">
                    <a:lumMod val="75000"/>
                  </a:schemeClr>
                </a:solidFill>
              </a:rPr>
              <a:t>zij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20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ipe(down)">
                                      <p:cBhvr>
                                        <p:cTn id="33" dur="5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0648"/>
            <a:ext cx="3065512" cy="1066800"/>
          </a:xfrm>
        </p:spPr>
        <p:txBody>
          <a:bodyPr>
            <a:noAutofit/>
          </a:bodyPr>
          <a:lstStyle/>
          <a:p>
            <a:pPr algn="ctr"/>
            <a:r>
              <a:rPr lang="en-GB" sz="3600" dirty="0"/>
              <a:t> THE POLITICIAN</a:t>
            </a:r>
          </a:p>
        </p:txBody>
      </p:sp>
      <p:pic>
        <p:nvPicPr>
          <p:cNvPr id="1026"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1556792"/>
            <a:ext cx="6019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2915816" y="6093296"/>
            <a:ext cx="4032448" cy="4419600"/>
          </a:xfrm>
        </p:spPr>
        <p:txBody>
          <a:bodyPr>
            <a:normAutofit/>
          </a:bodyPr>
          <a:lstStyle/>
          <a:p>
            <a:r>
              <a:rPr lang="en-GB" sz="2400" dirty="0"/>
              <a:t>WHAT WOULD HE SAY?</a:t>
            </a:r>
          </a:p>
        </p:txBody>
      </p:sp>
      <p:pic>
        <p:nvPicPr>
          <p:cNvPr id="8194" name="Picture 2" descr="Herbert Henry Asquith.jpg">
            <a:hlinkClick r:id="rId4"/>
          </p:cNvPr>
          <p:cNvPicPr>
            <a:picLocks noChangeAspect="1" noChangeArrowheads="1"/>
          </p:cNvPicPr>
          <p:nvPr/>
        </p:nvPicPr>
        <p:blipFill>
          <a:blip r:embed="rId5" cstate="print"/>
          <a:srcRect/>
          <a:stretch>
            <a:fillRect/>
          </a:stretch>
        </p:blipFill>
        <p:spPr bwMode="auto">
          <a:xfrm>
            <a:off x="2915816" y="1268760"/>
            <a:ext cx="3528392" cy="4618988"/>
          </a:xfrm>
          <a:prstGeom prst="rect">
            <a:avLst/>
          </a:prstGeom>
          <a:noFill/>
        </p:spPr>
      </p:pic>
      <p:pic>
        <p:nvPicPr>
          <p:cNvPr id="8" name="Picture 2" descr="C:\Users\Hony Monster\AppData\Local\Microsoft\Windows\Temporary Internet Files\Content.IE5\ARYBAD48\MC900434669[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1242031" flipH="1">
            <a:off x="454163" y="925504"/>
            <a:ext cx="3233830" cy="2682159"/>
          </a:xfrm>
          <a:prstGeom prst="rect">
            <a:avLst/>
          </a:prstGeom>
          <a:noFill/>
        </p:spPr>
      </p:pic>
      <p:sp>
        <p:nvSpPr>
          <p:cNvPr id="3" name="Title 4">
            <a:extLst>
              <a:ext uri="{FF2B5EF4-FFF2-40B4-BE49-F238E27FC236}">
                <a16:creationId xmlns:a16="http://schemas.microsoft.com/office/drawing/2014/main" id="{6FC1C8B9-814B-5F6C-6F6F-DF0DEB58A52A}"/>
              </a:ext>
            </a:extLst>
          </p:cNvPr>
          <p:cNvSpPr txBox="1">
            <a:spLocks/>
          </p:cNvSpPr>
          <p:nvPr/>
        </p:nvSpPr>
        <p:spPr>
          <a:xfrm>
            <a:off x="6631360" y="2204864"/>
            <a:ext cx="2374304" cy="1066800"/>
          </a:xfrm>
          <a:prstGeom prst="rect">
            <a:avLst/>
          </a:prstGeom>
          <a:ln w="6350" cap="rnd">
            <a:noFill/>
          </a:ln>
        </p:spPr>
        <p:txBody>
          <a:bodyPr vert="horz" lIns="91440" tIns="91440" anchor="b" anchorCtr="0">
            <a:norm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400" dirty="0">
                <a:solidFill>
                  <a:schemeClr val="tx2">
                    <a:lumMod val="75000"/>
                  </a:schemeClr>
                </a:solidFill>
              </a:rPr>
              <a:t>DE MINISTER</a:t>
            </a:r>
          </a:p>
        </p:txBody>
      </p:sp>
      <p:sp>
        <p:nvSpPr>
          <p:cNvPr id="5" name="Tekstvak 4">
            <a:extLst>
              <a:ext uri="{FF2B5EF4-FFF2-40B4-BE49-F238E27FC236}">
                <a16:creationId xmlns:a16="http://schemas.microsoft.com/office/drawing/2014/main" id="{40B94303-7918-F2C7-718A-319461811206}"/>
              </a:ext>
            </a:extLst>
          </p:cNvPr>
          <p:cNvSpPr txBox="1"/>
          <p:nvPr/>
        </p:nvSpPr>
        <p:spPr>
          <a:xfrm>
            <a:off x="6732240" y="3410953"/>
            <a:ext cx="2071773" cy="830997"/>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a:t>
            </a:r>
            <a:r>
              <a:rPr lang="en-GB" sz="2400" dirty="0">
                <a:solidFill>
                  <a:schemeClr val="tx2">
                    <a:lumMod val="75000"/>
                  </a:schemeClr>
                </a:solidFill>
              </a:rPr>
              <a:t> </a:t>
            </a:r>
            <a:r>
              <a:rPr lang="en-GB" sz="2400" dirty="0" err="1">
                <a:solidFill>
                  <a:schemeClr val="tx2">
                    <a:lumMod val="75000"/>
                  </a:schemeClr>
                </a:solidFill>
              </a:rPr>
              <a:t>hij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00" y="332656"/>
            <a:ext cx="4392488" cy="1066800"/>
          </a:xfrm>
        </p:spPr>
        <p:txBody>
          <a:bodyPr>
            <a:noAutofit/>
          </a:bodyPr>
          <a:lstStyle/>
          <a:p>
            <a:pPr algn="ctr"/>
            <a:r>
              <a:rPr lang="en-GB" sz="3600" dirty="0"/>
              <a:t> THE  WEAPONS MANUFACTURERS</a:t>
            </a:r>
          </a:p>
        </p:txBody>
      </p:sp>
      <p:sp>
        <p:nvSpPr>
          <p:cNvPr id="4" name="Text Placeholder 3"/>
          <p:cNvSpPr>
            <a:spLocks noGrp="1"/>
          </p:cNvSpPr>
          <p:nvPr>
            <p:ph type="body" sz="half" idx="2"/>
          </p:nvPr>
        </p:nvSpPr>
        <p:spPr>
          <a:xfrm>
            <a:off x="5004048" y="620688"/>
            <a:ext cx="4032448" cy="4419600"/>
          </a:xfrm>
        </p:spPr>
        <p:txBody>
          <a:bodyPr>
            <a:normAutofit/>
          </a:bodyPr>
          <a:lstStyle/>
          <a:p>
            <a:r>
              <a:rPr lang="en-GB" sz="2400" dirty="0"/>
              <a:t>WHAT WOULD THEY SAY?</a:t>
            </a:r>
          </a:p>
        </p:txBody>
      </p:sp>
      <p:pic>
        <p:nvPicPr>
          <p:cNvPr id="8" name="Picture 7" descr="Untitl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5382" y="1382146"/>
            <a:ext cx="5761072" cy="4093708"/>
          </a:xfrm>
          <a:prstGeom prst="rect">
            <a:avLst/>
          </a:prstGeom>
        </p:spPr>
      </p:pic>
      <p:pic>
        <p:nvPicPr>
          <p:cNvPr id="11" name="Picture 2" descr="C:\Users\Hony Monster\AppData\Local\Microsoft\Windows\Temporary Internet Files\Content.IE5\ARYBAD48\MC900434669[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242031" flipH="1" flipV="1">
            <a:off x="458467" y="3232044"/>
            <a:ext cx="3233830" cy="1838881"/>
          </a:xfrm>
          <a:prstGeom prst="rect">
            <a:avLst/>
          </a:prstGeom>
          <a:noFill/>
        </p:spPr>
      </p:pic>
      <p:sp>
        <p:nvSpPr>
          <p:cNvPr id="3" name="Title 4">
            <a:extLst>
              <a:ext uri="{FF2B5EF4-FFF2-40B4-BE49-F238E27FC236}">
                <a16:creationId xmlns:a16="http://schemas.microsoft.com/office/drawing/2014/main" id="{85CA89CB-401B-C78E-B6D3-F08D94672074}"/>
              </a:ext>
            </a:extLst>
          </p:cNvPr>
          <p:cNvSpPr txBox="1">
            <a:spLocks/>
          </p:cNvSpPr>
          <p:nvPr/>
        </p:nvSpPr>
        <p:spPr>
          <a:xfrm>
            <a:off x="642292" y="5475854"/>
            <a:ext cx="4266218" cy="1066800"/>
          </a:xfrm>
          <a:prstGeom prst="rect">
            <a:avLst/>
          </a:prstGeom>
          <a:ln w="6350" cap="rnd">
            <a:noFill/>
          </a:ln>
        </p:spPr>
        <p:txBody>
          <a:bodyPr vert="horz" lIns="91440" tIns="91440" anchor="b" anchorCtr="0">
            <a:norm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400" dirty="0">
                <a:solidFill>
                  <a:schemeClr val="tx2">
                    <a:lumMod val="75000"/>
                  </a:schemeClr>
                </a:solidFill>
              </a:rPr>
              <a:t>DE ARBEIDERS DIE IN DE WAPENFABRIEK WERKEN</a:t>
            </a:r>
          </a:p>
        </p:txBody>
      </p:sp>
      <p:sp>
        <p:nvSpPr>
          <p:cNvPr id="5" name="Tekstvak 4">
            <a:extLst>
              <a:ext uri="{FF2B5EF4-FFF2-40B4-BE49-F238E27FC236}">
                <a16:creationId xmlns:a16="http://schemas.microsoft.com/office/drawing/2014/main" id="{00F83A0B-01AF-CD3D-0516-1B60024450FA}"/>
              </a:ext>
            </a:extLst>
          </p:cNvPr>
          <p:cNvSpPr txBox="1"/>
          <p:nvPr/>
        </p:nvSpPr>
        <p:spPr>
          <a:xfrm>
            <a:off x="5346341" y="5858945"/>
            <a:ext cx="3347861" cy="461665"/>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zouden</a:t>
            </a:r>
            <a:r>
              <a:rPr lang="en-GB" sz="2400" dirty="0">
                <a:solidFill>
                  <a:schemeClr val="tx2">
                    <a:lumMod val="75000"/>
                  </a:schemeClr>
                </a:solidFill>
              </a:rPr>
              <a:t> </a:t>
            </a:r>
            <a:r>
              <a:rPr lang="en-GB" sz="2400" dirty="0" err="1">
                <a:solidFill>
                  <a:schemeClr val="tx2">
                    <a:lumMod val="75000"/>
                  </a:schemeClr>
                </a:solidFill>
              </a:rPr>
              <a:t>zij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20" y="284146"/>
            <a:ext cx="4392488" cy="1066800"/>
          </a:xfrm>
        </p:spPr>
        <p:txBody>
          <a:bodyPr>
            <a:noAutofit/>
          </a:bodyPr>
          <a:lstStyle/>
          <a:p>
            <a:pPr algn="ctr"/>
            <a:r>
              <a:rPr lang="en-GB" sz="3600" dirty="0"/>
              <a:t> THE  ANTI-WAR ACTIVIST</a:t>
            </a:r>
          </a:p>
        </p:txBody>
      </p:sp>
      <p:pic>
        <p:nvPicPr>
          <p:cNvPr id="1026"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1556792"/>
            <a:ext cx="6019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1115616" y="5800615"/>
            <a:ext cx="4032448" cy="4419600"/>
          </a:xfrm>
        </p:spPr>
        <p:txBody>
          <a:bodyPr>
            <a:normAutofit/>
          </a:bodyPr>
          <a:lstStyle/>
          <a:p>
            <a:r>
              <a:rPr lang="en-GB" sz="2400" dirty="0"/>
              <a:t>WHAT WOULD SHE SAY?</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47864" y="1484784"/>
            <a:ext cx="3257550" cy="4067175"/>
          </a:xfrm>
          <a:prstGeom prst="rect">
            <a:avLst/>
          </a:prstGeom>
        </p:spPr>
      </p:pic>
      <p:pic>
        <p:nvPicPr>
          <p:cNvPr id="9" name="Picture 2" descr="C:\Users\Hony Monster\AppData\Local\Microsoft\Windows\Temporary Internet Files\Content.IE5\ARYBAD48\MC900434669[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242031" flipH="1">
            <a:off x="526172" y="1429559"/>
            <a:ext cx="3233830" cy="2682159"/>
          </a:xfrm>
          <a:prstGeom prst="rect">
            <a:avLst/>
          </a:prstGeom>
          <a:noFill/>
        </p:spPr>
      </p:pic>
      <p:sp>
        <p:nvSpPr>
          <p:cNvPr id="3" name="Title 4">
            <a:extLst>
              <a:ext uri="{FF2B5EF4-FFF2-40B4-BE49-F238E27FC236}">
                <a16:creationId xmlns:a16="http://schemas.microsoft.com/office/drawing/2014/main" id="{E3952886-6BF0-1E3C-8E6F-144186CC63FB}"/>
              </a:ext>
            </a:extLst>
          </p:cNvPr>
          <p:cNvSpPr txBox="1">
            <a:spLocks/>
          </p:cNvSpPr>
          <p:nvPr/>
        </p:nvSpPr>
        <p:spPr>
          <a:xfrm>
            <a:off x="5544763" y="169328"/>
            <a:ext cx="3600400" cy="1066800"/>
          </a:xfrm>
          <a:prstGeom prst="rect">
            <a:avLst/>
          </a:prstGeom>
          <a:ln w="6350" cap="rnd">
            <a:noFill/>
          </a:ln>
        </p:spPr>
        <p:txBody>
          <a:bodyPr vert="horz" lIns="91440" tIns="91440" anchor="b" anchorCtr="0">
            <a:no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800" dirty="0">
                <a:solidFill>
                  <a:schemeClr val="tx2">
                    <a:lumMod val="75000"/>
                  </a:schemeClr>
                </a:solidFill>
              </a:rPr>
              <a:t>DE VREDESACTIVISTE</a:t>
            </a:r>
          </a:p>
        </p:txBody>
      </p:sp>
      <p:sp>
        <p:nvSpPr>
          <p:cNvPr id="5" name="Tekstvak 4">
            <a:extLst>
              <a:ext uri="{FF2B5EF4-FFF2-40B4-BE49-F238E27FC236}">
                <a16:creationId xmlns:a16="http://schemas.microsoft.com/office/drawing/2014/main" id="{CCA0536B-5A0B-3F5E-F3D1-536EED74496D}"/>
              </a:ext>
            </a:extLst>
          </p:cNvPr>
          <p:cNvSpPr txBox="1"/>
          <p:nvPr/>
        </p:nvSpPr>
        <p:spPr>
          <a:xfrm>
            <a:off x="5796136" y="5874010"/>
            <a:ext cx="3096341" cy="461665"/>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a:t>
            </a:r>
            <a:r>
              <a:rPr lang="en-GB" sz="2400" dirty="0">
                <a:solidFill>
                  <a:schemeClr val="tx2">
                    <a:lumMod val="75000"/>
                  </a:schemeClr>
                </a:solidFill>
              </a:rPr>
              <a:t> </a:t>
            </a:r>
            <a:r>
              <a:rPr lang="en-GB" sz="2400" dirty="0" err="1">
                <a:solidFill>
                  <a:schemeClr val="tx2">
                    <a:lumMod val="75000"/>
                  </a:schemeClr>
                </a:solidFill>
              </a:rPr>
              <a:t>zij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548680"/>
            <a:ext cx="604867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548680"/>
            <a:ext cx="2057400" cy="3413720"/>
          </a:xfrm>
          <a:solidFill>
            <a:schemeClr val="bg1">
              <a:lumMod val="50000"/>
              <a:lumOff val="50000"/>
            </a:schemeClr>
          </a:solidFill>
        </p:spPr>
        <p:txBody>
          <a:bodyPr>
            <a:noAutofit/>
          </a:bodyPr>
          <a:lstStyle/>
          <a:p>
            <a:r>
              <a:rPr lang="en-GB" sz="3200" dirty="0"/>
              <a:t>THE DEAD CAN’T SPEAK……BUT IF HE COULD?</a:t>
            </a:r>
          </a:p>
        </p:txBody>
      </p:sp>
      <p:sp>
        <p:nvSpPr>
          <p:cNvPr id="4" name="Text Placeholder 3"/>
          <p:cNvSpPr>
            <a:spLocks noGrp="1"/>
          </p:cNvSpPr>
          <p:nvPr>
            <p:ph type="body" sz="half" idx="2"/>
          </p:nvPr>
        </p:nvSpPr>
        <p:spPr>
          <a:xfrm>
            <a:off x="467544" y="5229200"/>
            <a:ext cx="2057400" cy="692317"/>
          </a:xfrm>
          <a:solidFill>
            <a:schemeClr val="bg1">
              <a:lumMod val="50000"/>
              <a:lumOff val="50000"/>
            </a:schemeClr>
          </a:solidFill>
        </p:spPr>
        <p:txBody>
          <a:bodyPr>
            <a:normAutofit fontScale="62500" lnSpcReduction="20000"/>
          </a:bodyPr>
          <a:lstStyle/>
          <a:p>
            <a:r>
              <a:rPr lang="en-GB" sz="2800" dirty="0"/>
              <a:t>WHAT WOULD HE SAY?</a:t>
            </a:r>
          </a:p>
        </p:txBody>
      </p:sp>
      <p:pic>
        <p:nvPicPr>
          <p:cNvPr id="5"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907704" y="1340768"/>
            <a:ext cx="2693901" cy="2234555"/>
          </a:xfrm>
          <a:prstGeom prst="rect">
            <a:avLst/>
          </a:prstGeom>
          <a:noFill/>
        </p:spPr>
      </p:pic>
      <p:sp>
        <p:nvSpPr>
          <p:cNvPr id="6" name="Title 4">
            <a:extLst>
              <a:ext uri="{FF2B5EF4-FFF2-40B4-BE49-F238E27FC236}">
                <a16:creationId xmlns:a16="http://schemas.microsoft.com/office/drawing/2014/main" id="{92C6D5F4-FA1A-A982-EC1D-9FC7FD51CDF3}"/>
              </a:ext>
            </a:extLst>
          </p:cNvPr>
          <p:cNvSpPr txBox="1">
            <a:spLocks/>
          </p:cNvSpPr>
          <p:nvPr/>
        </p:nvSpPr>
        <p:spPr>
          <a:xfrm>
            <a:off x="6660231" y="548680"/>
            <a:ext cx="2304257" cy="3240360"/>
          </a:xfrm>
          <a:prstGeom prst="rect">
            <a:avLst/>
          </a:prstGeom>
          <a:ln w="6350" cap="rnd">
            <a:noFill/>
          </a:ln>
        </p:spPr>
        <p:txBody>
          <a:bodyPr vert="horz" lIns="91440" tIns="91440" anchor="b" anchorCtr="0">
            <a:no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800" dirty="0">
                <a:solidFill>
                  <a:schemeClr val="tx2">
                    <a:lumMod val="75000"/>
                  </a:schemeClr>
                </a:solidFill>
              </a:rPr>
              <a:t>EEN DODE KAN NIET SPREKEN</a:t>
            </a:r>
          </a:p>
          <a:p>
            <a:endParaRPr lang="en-GB" sz="2800" dirty="0">
              <a:solidFill>
                <a:schemeClr val="tx2">
                  <a:lumMod val="75000"/>
                </a:schemeClr>
              </a:solidFill>
            </a:endParaRPr>
          </a:p>
          <a:p>
            <a:r>
              <a:rPr lang="en-GB" sz="2800" dirty="0">
                <a:solidFill>
                  <a:schemeClr val="tx2">
                    <a:lumMod val="75000"/>
                  </a:schemeClr>
                </a:solidFill>
              </a:rPr>
              <a:t>MAAR MOEST HIJ KUNNEN…</a:t>
            </a:r>
          </a:p>
        </p:txBody>
      </p:sp>
      <p:sp>
        <p:nvSpPr>
          <p:cNvPr id="7" name="Tekstvak 6">
            <a:extLst>
              <a:ext uri="{FF2B5EF4-FFF2-40B4-BE49-F238E27FC236}">
                <a16:creationId xmlns:a16="http://schemas.microsoft.com/office/drawing/2014/main" id="{9539D817-9CAA-2D19-9EAE-6166B1A81234}"/>
              </a:ext>
            </a:extLst>
          </p:cNvPr>
          <p:cNvSpPr txBox="1"/>
          <p:nvPr/>
        </p:nvSpPr>
        <p:spPr>
          <a:xfrm>
            <a:off x="6156176" y="5328047"/>
            <a:ext cx="3096341" cy="461665"/>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a:t>
            </a:r>
            <a:r>
              <a:rPr lang="en-GB" sz="2400" dirty="0">
                <a:solidFill>
                  <a:schemeClr val="tx2">
                    <a:lumMod val="75000"/>
                  </a:schemeClr>
                </a:solidFill>
              </a:rPr>
              <a:t> </a:t>
            </a:r>
            <a:r>
              <a:rPr lang="en-GB" sz="2400" dirty="0" err="1">
                <a:solidFill>
                  <a:schemeClr val="tx2">
                    <a:lumMod val="75000"/>
                  </a:schemeClr>
                </a:solidFill>
              </a:rPr>
              <a:t>hij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extLst>
      <p:ext uri="{BB962C8B-B14F-4D97-AF65-F5344CB8AC3E}">
        <p14:creationId xmlns:p14="http://schemas.microsoft.com/office/powerpoint/2010/main" val="7430111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35161"/>
            <a:ext cx="2304256" cy="1066800"/>
          </a:xfrm>
        </p:spPr>
        <p:txBody>
          <a:bodyPr>
            <a:noAutofit/>
          </a:bodyPr>
          <a:lstStyle/>
          <a:p>
            <a:r>
              <a:rPr lang="en-GB" sz="3200" dirty="0"/>
              <a:t>THE GRIEVING FAMILY</a:t>
            </a:r>
          </a:p>
        </p:txBody>
      </p:sp>
      <p:sp>
        <p:nvSpPr>
          <p:cNvPr id="4" name="Text Placeholder 3"/>
          <p:cNvSpPr>
            <a:spLocks noGrp="1"/>
          </p:cNvSpPr>
          <p:nvPr>
            <p:ph type="body" sz="half" idx="2"/>
          </p:nvPr>
        </p:nvSpPr>
        <p:spPr>
          <a:xfrm>
            <a:off x="395536" y="1793002"/>
            <a:ext cx="2057400" cy="2932142"/>
          </a:xfrm>
        </p:spPr>
        <p:txBody>
          <a:bodyPr>
            <a:normAutofit/>
          </a:bodyPr>
          <a:lstStyle/>
          <a:p>
            <a:r>
              <a:rPr lang="en-GB" sz="2800" dirty="0"/>
              <a:t>WHAT WOULD THEY SAY?</a:t>
            </a:r>
          </a:p>
        </p:txBody>
      </p:sp>
      <p:pic>
        <p:nvPicPr>
          <p:cNvPr id="1026" name="Picture 2" descr="grief">
            <a:hlinkClick r:id="rId2"/>
          </p:cNvPr>
          <p:cNvPicPr>
            <a:picLocks noChangeAspect="1" noChangeArrowheads="1"/>
          </p:cNvPicPr>
          <p:nvPr/>
        </p:nvPicPr>
        <p:blipFill>
          <a:blip r:embed="rId3" cstate="print"/>
          <a:srcRect/>
          <a:stretch>
            <a:fillRect/>
          </a:stretch>
        </p:blipFill>
        <p:spPr bwMode="auto">
          <a:xfrm>
            <a:off x="2699792" y="1196752"/>
            <a:ext cx="5404744" cy="4032448"/>
          </a:xfrm>
          <a:prstGeom prst="rect">
            <a:avLst/>
          </a:prstGeom>
          <a:noFill/>
        </p:spPr>
      </p:pic>
      <p:pic>
        <p:nvPicPr>
          <p:cNvPr id="8" name="Picture 2" descr="C:\Users\Hony Monster\AppData\Local\Microsoft\Windows\Temporary Internet Files\Content.IE5\ARYBAD48\MC900434669[1].wmf"/>
          <p:cNvPicPr>
            <a:picLocks noChangeAspect="1" noChangeArrowheads="1"/>
          </p:cNvPicPr>
          <p:nvPr/>
        </p:nvPicPr>
        <p:blipFill>
          <a:blip r:embed="rId4" cstate="print"/>
          <a:srcRect/>
          <a:stretch>
            <a:fillRect/>
          </a:stretch>
        </p:blipFill>
        <p:spPr bwMode="auto">
          <a:xfrm>
            <a:off x="5724128" y="188640"/>
            <a:ext cx="3131840" cy="3026643"/>
          </a:xfrm>
          <a:prstGeom prst="rect">
            <a:avLst/>
          </a:prstGeom>
          <a:noFill/>
        </p:spPr>
      </p:pic>
      <p:sp>
        <p:nvSpPr>
          <p:cNvPr id="3" name="Title 4">
            <a:extLst>
              <a:ext uri="{FF2B5EF4-FFF2-40B4-BE49-F238E27FC236}">
                <a16:creationId xmlns:a16="http://schemas.microsoft.com/office/drawing/2014/main" id="{F5608368-16B2-8D9D-7AC6-23EBE12380E1}"/>
              </a:ext>
            </a:extLst>
          </p:cNvPr>
          <p:cNvSpPr txBox="1">
            <a:spLocks/>
          </p:cNvSpPr>
          <p:nvPr/>
        </p:nvSpPr>
        <p:spPr>
          <a:xfrm>
            <a:off x="384880" y="5603628"/>
            <a:ext cx="4536504" cy="596250"/>
          </a:xfrm>
          <a:prstGeom prst="rect">
            <a:avLst/>
          </a:prstGeom>
          <a:ln w="6350" cap="rnd">
            <a:noFill/>
          </a:ln>
        </p:spPr>
        <p:txBody>
          <a:bodyPr vert="horz" lIns="91440" tIns="91440" anchor="b" anchorCtr="0">
            <a:normAutofit/>
          </a:bodyPr>
          <a:lstStyle>
            <a:lvl1pPr algn="l" rtl="0" eaLnBrk="1" latinLnBrk="0" hangingPunct="1">
              <a:spcBef>
                <a:spcPct val="0"/>
              </a:spcBef>
              <a:buNone/>
              <a:defRPr kumimoji="0" lang="en-US" sz="1800" b="1" kern="1200" spc="-50" baseline="0">
                <a:ln w="3175">
                  <a:noFill/>
                </a:ln>
                <a:solidFill>
                  <a:schemeClr val="tx2"/>
                </a:solidFill>
                <a:effectLst/>
                <a:latin typeface="+mn-lt"/>
                <a:ea typeface="+mn-ea"/>
                <a:cs typeface="+mn-cs"/>
              </a:defRPr>
            </a:lvl1pPr>
          </a:lstStyle>
          <a:p>
            <a:r>
              <a:rPr lang="en-GB" sz="2400" dirty="0">
                <a:solidFill>
                  <a:schemeClr val="tx2">
                    <a:lumMod val="75000"/>
                  </a:schemeClr>
                </a:solidFill>
              </a:rPr>
              <a:t>DE VERDRIETIGE FAMILIE</a:t>
            </a:r>
          </a:p>
        </p:txBody>
      </p:sp>
      <p:sp>
        <p:nvSpPr>
          <p:cNvPr id="5" name="Tekstvak 4">
            <a:extLst>
              <a:ext uri="{FF2B5EF4-FFF2-40B4-BE49-F238E27FC236}">
                <a16:creationId xmlns:a16="http://schemas.microsoft.com/office/drawing/2014/main" id="{56DAFA34-F476-7744-02AB-A6E9E13A9086}"/>
              </a:ext>
            </a:extLst>
          </p:cNvPr>
          <p:cNvSpPr txBox="1"/>
          <p:nvPr/>
        </p:nvSpPr>
        <p:spPr>
          <a:xfrm>
            <a:off x="4932040" y="5738213"/>
            <a:ext cx="3347861" cy="461665"/>
          </a:xfrm>
          <a:prstGeom prst="rect">
            <a:avLst/>
          </a:prstGeom>
          <a:noFill/>
        </p:spPr>
        <p:txBody>
          <a:bodyPr wrap="square">
            <a:spAutoFit/>
          </a:bodyPr>
          <a:lstStyle/>
          <a:p>
            <a:r>
              <a:rPr lang="en-GB" sz="2400" dirty="0">
                <a:solidFill>
                  <a:schemeClr val="tx2">
                    <a:lumMod val="75000"/>
                  </a:schemeClr>
                </a:solidFill>
              </a:rPr>
              <a:t>Wat </a:t>
            </a:r>
            <a:r>
              <a:rPr lang="en-GB" sz="2400" dirty="0" err="1">
                <a:solidFill>
                  <a:schemeClr val="tx2">
                    <a:lumMod val="75000"/>
                  </a:schemeClr>
                </a:solidFill>
              </a:rPr>
              <a:t>zouden</a:t>
            </a:r>
            <a:r>
              <a:rPr lang="en-GB" sz="2400" dirty="0">
                <a:solidFill>
                  <a:schemeClr val="tx2">
                    <a:lumMod val="75000"/>
                  </a:schemeClr>
                </a:solidFill>
              </a:rPr>
              <a:t> </a:t>
            </a:r>
            <a:r>
              <a:rPr lang="en-GB" sz="2400" dirty="0" err="1">
                <a:solidFill>
                  <a:schemeClr val="tx2">
                    <a:lumMod val="75000"/>
                  </a:schemeClr>
                </a:solidFill>
              </a:rPr>
              <a:t>zij</a:t>
            </a:r>
            <a:r>
              <a:rPr lang="en-GB" sz="2400" dirty="0">
                <a:solidFill>
                  <a:schemeClr val="tx2">
                    <a:lumMod val="75000"/>
                  </a:schemeClr>
                </a:solidFill>
              </a:rPr>
              <a:t> </a:t>
            </a:r>
            <a:r>
              <a:rPr lang="en-GB" sz="2400" dirty="0" err="1">
                <a:solidFill>
                  <a:schemeClr val="tx2">
                    <a:lumMod val="75000"/>
                  </a:schemeClr>
                </a:solidFill>
              </a:rPr>
              <a:t>zeggen</a:t>
            </a:r>
            <a:r>
              <a:rPr lang="en-GB" sz="2400" dirty="0">
                <a:solidFill>
                  <a:schemeClr val="tx2">
                    <a:lumMod val="75000"/>
                  </a:schemeClr>
                </a:solidFill>
              </a:rPr>
              <a:t>? </a:t>
            </a:r>
          </a:p>
        </p:txBody>
      </p:sp>
    </p:spTree>
    <p:extLst>
      <p:ext uri="{BB962C8B-B14F-4D97-AF65-F5344CB8AC3E}">
        <p14:creationId xmlns:p14="http://schemas.microsoft.com/office/powerpoint/2010/main" val="36272763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d77b721af524f0ab822bae085f86752 xmlns="5c9ae7ef-95e0-4199-a993-c788e0ec751b">
      <Terms xmlns="http://schemas.microsoft.com/office/infopath/2007/PartnerControls">
        <TermInfo xmlns="http://schemas.microsoft.com/office/infopath/2007/PartnerControls">
          <TermName xmlns="http://schemas.microsoft.com/office/infopath/2007/PartnerControls">COT VCA</TermName>
          <TermId xmlns="http://schemas.microsoft.com/office/infopath/2007/PartnerControls">7da6dd09-4640-46f4-a0d1-9033d88421b5</TermId>
        </TermInfo>
      </Terms>
    </od77b721af524f0ab822bae085f86752>
    <TaxCatchAll xmlns="664beada-f22b-493c-9582-7b954941b844">
      <Value>2</Value>
      <Value>1</Value>
    </TaxCatchAll>
    <uitle xmlns="5c9ae7ef-95e0-4199-a993-c788e0ec751b" xsi:nil="true"/>
    <nf542c45ea99490bbbee1a5dc92c0894 xmlns="5c9ae7ef-95e0-4199-a993-c788e0ec751b">
      <Terms xmlns="http://schemas.microsoft.com/office/infopath/2007/PartnerControls">
        <TermInfo xmlns="http://schemas.microsoft.com/office/infopath/2007/PartnerControls">
          <TermName xmlns="http://schemas.microsoft.com/office/infopath/2007/PartnerControls">Inhoud en werkmateriaal</TermName>
          <TermId xmlns="http://schemas.microsoft.com/office/infopath/2007/PartnerControls">ec2b3b32-77e6-43c2-9760-5c28d2002c47</TermId>
        </TermInfo>
      </Terms>
    </nf542c45ea99490bbbee1a5dc92c089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414744C1333A43B8E8ED5263B472C4" ma:contentTypeVersion="19" ma:contentTypeDescription="Een nieuw document maken." ma:contentTypeScope="" ma:versionID="1d0ba397852f6c1c8ccb5bdd9c51695a">
  <xsd:schema xmlns:xsd="http://www.w3.org/2001/XMLSchema" xmlns:xs="http://www.w3.org/2001/XMLSchema" xmlns:p="http://schemas.microsoft.com/office/2006/metadata/properties" xmlns:ns2="5c9ae7ef-95e0-4199-a993-c788e0ec751b" xmlns:ns3="664beada-f22b-493c-9582-7b954941b844" targetNamespace="http://schemas.microsoft.com/office/2006/metadata/properties" ma:root="true" ma:fieldsID="c5d9aa74a5454d3571970a23f65f424e" ns2:_="" ns3:_="">
    <xsd:import namespace="5c9ae7ef-95e0-4199-a993-c788e0ec751b"/>
    <xsd:import namespace="664beada-f22b-493c-9582-7b954941b844"/>
    <xsd:element name="properties">
      <xsd:complexType>
        <xsd:sequence>
          <xsd:element name="documentManagement">
            <xsd:complexType>
              <xsd:all>
                <xsd:element ref="ns2:nf542c45ea99490bbbee1a5dc92c0894" minOccurs="0"/>
                <xsd:element ref="ns3:TaxCatchAll" minOccurs="0"/>
                <xsd:element ref="ns2:od77b721af524f0ab822bae085f86752"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uitl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ae7ef-95e0-4199-a993-c788e0ec751b" elementFormDefault="qualified">
    <xsd:import namespace="http://schemas.microsoft.com/office/2006/documentManagement/types"/>
    <xsd:import namespace="http://schemas.microsoft.com/office/infopath/2007/PartnerControls"/>
    <xsd:element name="nf542c45ea99490bbbee1a5dc92c0894" ma:index="9" ma:taxonomy="true" ma:internalName="nf542c45ea99490bbbee1a5dc92c0894" ma:taxonomyFieldName="Document_x0020_Type" ma:displayName="Document Type" ma:fieldId="{7f542c45-ea99-490b-bbee-1a5dc92c0894}" ma:sspId="bea39146-bc1b-477c-9356-bfc9b6193394" ma:termSetId="984b727c-1119-44a9-94b6-f8fabb566626" ma:anchorId="00000000-0000-0000-0000-000000000000" ma:open="false" ma:isKeyword="false">
      <xsd:complexType>
        <xsd:sequence>
          <xsd:element ref="pc:Terms" minOccurs="0" maxOccurs="1"/>
        </xsd:sequence>
      </xsd:complexType>
    </xsd:element>
    <xsd:element name="od77b721af524f0ab822bae085f86752" ma:index="12" ma:taxonomy="true" ma:internalName="od77b721af524f0ab822bae085f86752" ma:taxonomyFieldName="Team" ma:displayName="Team" ma:fieldId="{8d77b721-af52-4f0a-b822-bae085f86752}" ma:sspId="bea39146-bc1b-477c-9356-bfc9b6193394" ma:termSetId="0eb75422-41ec-460a-b270-1c2fef477c14"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uitle" ma:index="25" nillable="true" ma:displayName="wat vind je hier?" ma:format="Dropdown" ma:internalName="uitle">
      <xsd:simpleType>
        <xsd:restriction base="dms:Note">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4beada-f22b-493c-9582-7b954941b84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002ee5-3d40-4a61-8262-73934ac88810}" ma:internalName="TaxCatchAll" ma:showField="CatchAllData" ma:web="664beada-f22b-493c-9582-7b954941b84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E9EC84-13C1-42C2-848F-5410366AC57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64beada-f22b-493c-9582-7b954941b844"/>
    <ds:schemaRef ds:uri="5c9ae7ef-95e0-4199-a993-c788e0ec751b"/>
    <ds:schemaRef ds:uri="http://www.w3.org/XML/1998/namespace"/>
  </ds:schemaRefs>
</ds:datastoreItem>
</file>

<file path=customXml/itemProps2.xml><?xml version="1.0" encoding="utf-8"?>
<ds:datastoreItem xmlns:ds="http://schemas.openxmlformats.org/officeDocument/2006/customXml" ds:itemID="{5E7E6C8C-1956-4C19-A873-D046D4CF6286}">
  <ds:schemaRefs>
    <ds:schemaRef ds:uri="5c9ae7ef-95e0-4199-a993-c788e0ec751b"/>
    <ds:schemaRef ds:uri="664beada-f22b-493c-9582-7b954941b8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B8AD88-8858-4BE7-9D76-05F99D6DFF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0</TotalTime>
  <Words>488</Words>
  <Application>Microsoft Office PowerPoint</Application>
  <PresentationFormat>Diavoorstelling (4:3)</PresentationFormat>
  <Paragraphs>61</Paragraphs>
  <Slides>11</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Calibri</vt:lpstr>
      <vt:lpstr>Constantia</vt:lpstr>
      <vt:lpstr>Times New Roman</vt:lpstr>
      <vt:lpstr>Wingdings 2</vt:lpstr>
      <vt:lpstr>Paper</vt:lpstr>
      <vt:lpstr>WHAT WOULD THEY SAY?</vt:lpstr>
      <vt:lpstr>THE NEW RECRUIT</vt:lpstr>
      <vt:lpstr>PowerPoint-presentatie</vt:lpstr>
      <vt:lpstr>THE OFFICERS</vt:lpstr>
      <vt:lpstr> THE POLITICIAN</vt:lpstr>
      <vt:lpstr> THE  WEAPONS MANUFACTURERS</vt:lpstr>
      <vt:lpstr> THE  ANTI-WAR ACTIVIST</vt:lpstr>
      <vt:lpstr>THE DEAD CAN’T SPEAK……BUT IF HE COULD?</vt:lpstr>
      <vt:lpstr>THE GRIEVING FAMILY</vt:lpstr>
      <vt:lpstr>THE BADLY WOUNDED SURVIVOR</vt:lpstr>
      <vt:lpstr>THE PEOPLE OF OCCUPIED FRANCE AND BELGIUM</vt:lpstr>
    </vt:vector>
  </TitlesOfParts>
  <Company>Joseph Swan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INTERRUPT THIS WAR…………</dc:title>
  <dc:creator>Peter Sanderson</dc:creator>
  <cp:lastModifiedBy>Virginie Bauveroy</cp:lastModifiedBy>
  <cp:revision>71</cp:revision>
  <dcterms:created xsi:type="dcterms:W3CDTF">2014-05-13T09:13:01Z</dcterms:created>
  <dcterms:modified xsi:type="dcterms:W3CDTF">2023-08-25T12:30:02Z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0x01010083414744C1333A43B8E8ED5263B472C4</vt:lpwstr>
  </property>
  <property fmtid="{D5CDD505-2E9C-101B-9397-08002B2CF9AE}" pid="3" name="Document Type">
    <vt:lpwstr>1;#Inhoud en werkmateriaal|ec2b3b32-77e6-43c2-9760-5c28d2002c47</vt:lpwstr>
  </property>
  <property fmtid="{D5CDD505-2E9C-101B-9397-08002B2CF9AE}" pid="4" name="Team">
    <vt:lpwstr>2;#COT VCA|7da6dd09-4640-46f4-a0d1-9033d88421b5</vt:lpwstr>
  </property>
</Properties>
</file>