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45" r:id="rId1"/>
  </p:sldMasterIdLst>
  <p:notesMasterIdLst>
    <p:notesMasterId r:id="rId12"/>
  </p:notesMasterIdLst>
  <p:handoutMasterIdLst>
    <p:handoutMasterId r:id="rId13"/>
  </p:handoutMasterIdLst>
  <p:sldIdLst>
    <p:sldId id="265" r:id="rId2"/>
    <p:sldId id="285" r:id="rId3"/>
    <p:sldId id="267" r:id="rId4"/>
    <p:sldId id="262" r:id="rId5"/>
    <p:sldId id="282" r:id="rId6"/>
    <p:sldId id="283" r:id="rId7"/>
    <p:sldId id="276" r:id="rId8"/>
    <p:sldId id="277" r:id="rId9"/>
    <p:sldId id="271" r:id="rId10"/>
    <p:sldId id="272" r:id="rId11"/>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 Brennan" initials="" lastIdx="0"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4696" autoAdjust="0"/>
    <p:restoredTop sz="93178" autoAdjust="0"/>
  </p:normalViewPr>
  <p:slideViewPr>
    <p:cSldViewPr>
      <p:cViewPr varScale="1">
        <p:scale>
          <a:sx n="82" d="100"/>
          <a:sy n="82" d="100"/>
        </p:scale>
        <p:origin x="1517" y="77"/>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handoutMaster" Target="handoutMasters/handoutMaster1.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notesMaster" Target="notesMasters/notesMaster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commentAuthors" Target="commentAuthor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cs typeface="+mn-cs"/>
              </a:defRPr>
            </a:lvl1pPr>
          </a:lstStyle>
          <a:p>
            <a:pPr>
              <a:defRPr/>
            </a:pPr>
            <a:r>
              <a:rPr lang="en-GB"/>
              <a:t>Afraefreatea</a:t>
            </a:r>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fontAlgn="auto">
              <a:spcBef>
                <a:spcPts val="0"/>
              </a:spcBef>
              <a:spcAft>
                <a:spcPts val="0"/>
              </a:spcAft>
              <a:defRPr sz="1200">
                <a:latin typeface="+mn-lt"/>
                <a:cs typeface="+mn-cs"/>
              </a:defRPr>
            </a:lvl1pPr>
          </a:lstStyle>
          <a:p>
            <a:pPr>
              <a:defRPr/>
            </a:pPr>
            <a:fld id="{B178A341-CCA3-487E-8C0C-2D9D2F232DB3}" type="datetimeFigureOut">
              <a:rPr lang="en-GB"/>
              <a:pPr>
                <a:defRPr/>
              </a:pPr>
              <a:t>29/08/2024</a:t>
            </a:fld>
            <a:endParaRPr lang="en-GB"/>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cs typeface="+mn-cs"/>
              </a:defRPr>
            </a:lvl1pPr>
          </a:lstStyle>
          <a:p>
            <a:pPr>
              <a:defRPr/>
            </a:pPr>
            <a:endParaRPr lang="en-GB"/>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fontAlgn="auto">
              <a:spcBef>
                <a:spcPts val="0"/>
              </a:spcBef>
              <a:spcAft>
                <a:spcPts val="0"/>
              </a:spcAft>
              <a:defRPr sz="1200">
                <a:latin typeface="+mn-lt"/>
                <a:cs typeface="+mn-cs"/>
              </a:defRPr>
            </a:lvl1pPr>
          </a:lstStyle>
          <a:p>
            <a:pPr>
              <a:defRPr/>
            </a:pPr>
            <a:fld id="{6FFA4B3A-815F-433F-9932-2024CC753065}" type="slidenum">
              <a:rPr lang="en-GB"/>
              <a:pPr>
                <a:defRPr/>
              </a:pPr>
              <a:t>‹#›</a:t>
            </a:fld>
            <a:endParaRPr lang="en-GB"/>
          </a:p>
        </p:txBody>
      </p:sp>
    </p:spTree>
    <p:extLst>
      <p:ext uri="{BB962C8B-B14F-4D97-AF65-F5344CB8AC3E}">
        <p14:creationId xmlns:p14="http://schemas.microsoft.com/office/powerpoint/2010/main" val="1759323735"/>
      </p:ext>
    </p:extLst>
  </p:cSld>
  <p:clrMap bg1="lt1" tx1="dk1" bg2="lt2" tx2="dk2" accent1="accent1" accent2="accent2" accent3="accent3" accent4="accent4" accent5="accent5" accent6="accent6" hlink="hlink" folHlink="folHlink"/>
  <p:hf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cs typeface="+mn-cs"/>
              </a:defRPr>
            </a:lvl1pPr>
          </a:lstStyle>
          <a:p>
            <a:pPr>
              <a:defRPr/>
            </a:pPr>
            <a:r>
              <a:rPr lang="en-GB"/>
              <a:t>Afraefreatea</a:t>
            </a:r>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fontAlgn="auto">
              <a:spcBef>
                <a:spcPts val="0"/>
              </a:spcBef>
              <a:spcAft>
                <a:spcPts val="0"/>
              </a:spcAft>
              <a:defRPr sz="1200">
                <a:latin typeface="+mn-lt"/>
                <a:cs typeface="+mn-cs"/>
              </a:defRPr>
            </a:lvl1pPr>
          </a:lstStyle>
          <a:p>
            <a:pPr>
              <a:defRPr/>
            </a:pPr>
            <a:fld id="{E1B329BB-C59F-486D-9FF9-26A20D3940E7}" type="datetimeFigureOut">
              <a:rPr lang="en-GB"/>
              <a:pPr>
                <a:defRPr/>
              </a:pPr>
              <a:t>29/08/2024</a:t>
            </a:fld>
            <a:endParaRPr lang="en-GB"/>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GB" noProof="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n-GB" noProof="0"/>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cs typeface="+mn-cs"/>
              </a:defRPr>
            </a:lvl1pPr>
          </a:lstStyle>
          <a:p>
            <a:pPr>
              <a:defRPr/>
            </a:pPr>
            <a:endParaRPr lang="en-GB"/>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fontAlgn="auto">
              <a:spcBef>
                <a:spcPts val="0"/>
              </a:spcBef>
              <a:spcAft>
                <a:spcPts val="0"/>
              </a:spcAft>
              <a:defRPr sz="1200">
                <a:latin typeface="+mn-lt"/>
                <a:cs typeface="+mn-cs"/>
              </a:defRPr>
            </a:lvl1pPr>
          </a:lstStyle>
          <a:p>
            <a:pPr>
              <a:defRPr/>
            </a:pPr>
            <a:fld id="{745AAD47-9F7A-4D40-BAAD-0D9F6F09C5C4}" type="slidenum">
              <a:rPr lang="en-GB"/>
              <a:pPr>
                <a:defRPr/>
              </a:pPr>
              <a:t>‹#›</a:t>
            </a:fld>
            <a:endParaRPr lang="en-GB"/>
          </a:p>
        </p:txBody>
      </p:sp>
    </p:spTree>
    <p:extLst>
      <p:ext uri="{BB962C8B-B14F-4D97-AF65-F5344CB8AC3E}">
        <p14:creationId xmlns:p14="http://schemas.microsoft.com/office/powerpoint/2010/main" val="4008276107"/>
      </p:ext>
    </p:extLst>
  </p:cSld>
  <p:clrMap bg1="lt1" tx1="dk1" bg2="lt2" tx2="dk2" accent1="accent1" accent2="accent2" accent3="accent3" accent4="accent4" accent5="accent5" accent6="accent6" hlink="hlink" folHlink="folHlink"/>
  <p:hf ftr="0" dt="0"/>
  <p:notesStyle>
    <a:lvl1pPr algn="l" rtl="0" eaLnBrk="0" fontAlgn="base" hangingPunct="0">
      <a:spcBef>
        <a:spcPct val="30000"/>
      </a:spcBef>
      <a:spcAft>
        <a:spcPct val="0"/>
      </a:spcAft>
      <a:defRPr sz="1200" kern="1200">
        <a:solidFill>
          <a:schemeClr val="tx1"/>
        </a:solidFill>
        <a:latin typeface="+mn-lt"/>
        <a:ea typeface="+mn-ea"/>
        <a:cs typeface="Arial" charset="0"/>
      </a:defRPr>
    </a:lvl1pPr>
    <a:lvl2pPr marL="457200" algn="l" rtl="0" eaLnBrk="0" fontAlgn="base" hangingPunct="0">
      <a:spcBef>
        <a:spcPct val="30000"/>
      </a:spcBef>
      <a:spcAft>
        <a:spcPct val="0"/>
      </a:spcAft>
      <a:defRPr sz="1200" kern="1200">
        <a:solidFill>
          <a:schemeClr val="tx1"/>
        </a:solidFill>
        <a:latin typeface="+mn-lt"/>
        <a:ea typeface="+mn-ea"/>
        <a:cs typeface="Arial" charset="0"/>
      </a:defRPr>
    </a:lvl2pPr>
    <a:lvl3pPr marL="914400" algn="l" rtl="0" eaLnBrk="0" fontAlgn="base" hangingPunct="0">
      <a:spcBef>
        <a:spcPct val="30000"/>
      </a:spcBef>
      <a:spcAft>
        <a:spcPct val="0"/>
      </a:spcAft>
      <a:defRPr sz="1200" kern="1200">
        <a:solidFill>
          <a:schemeClr val="tx1"/>
        </a:solidFill>
        <a:latin typeface="+mn-lt"/>
        <a:ea typeface="+mn-ea"/>
        <a:cs typeface="Arial" charset="0"/>
      </a:defRPr>
    </a:lvl3pPr>
    <a:lvl4pPr marL="1371600" algn="l" rtl="0" eaLnBrk="0" fontAlgn="base" hangingPunct="0">
      <a:spcBef>
        <a:spcPct val="30000"/>
      </a:spcBef>
      <a:spcAft>
        <a:spcPct val="0"/>
      </a:spcAft>
      <a:defRPr sz="1200" kern="1200">
        <a:solidFill>
          <a:schemeClr val="tx1"/>
        </a:solidFill>
        <a:latin typeface="+mn-lt"/>
        <a:ea typeface="+mn-ea"/>
        <a:cs typeface="Arial" charset="0"/>
      </a:defRPr>
    </a:lvl4pPr>
    <a:lvl5pPr marL="1828800" algn="l" rtl="0" eaLnBrk="0" fontAlgn="base" hangingPunct="0">
      <a:spcBef>
        <a:spcPct val="30000"/>
      </a:spcBef>
      <a:spcAft>
        <a:spcPct val="0"/>
      </a:spcAft>
      <a:defRPr sz="1200" kern="1200">
        <a:solidFill>
          <a:schemeClr val="tx1"/>
        </a:solidFill>
        <a:latin typeface="+mn-lt"/>
        <a:ea typeface="+mn-ea"/>
        <a:cs typeface="Arial"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8466" y="-8468"/>
            <a:ext cx="9171316" cy="6874935"/>
            <a:chOff x="-8466" y="-8468"/>
            <a:chExt cx="9171316" cy="6874935"/>
          </a:xfrm>
        </p:grpSpPr>
        <p:cxnSp>
          <p:nvCxnSpPr>
            <p:cNvPr id="28" name="Straight Connector 27"/>
            <p:cNvCxnSpPr/>
            <p:nvPr/>
          </p:nvCxnSpPr>
          <p:spPr>
            <a:xfrm flipV="1">
              <a:off x="5130830" y="4175605"/>
              <a:ext cx="4022475" cy="2682396"/>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9" name="Straight Connector 28"/>
            <p:cNvCxnSpPr/>
            <p:nvPr/>
          </p:nvCxnSpPr>
          <p:spPr>
            <a:xfrm>
              <a:off x="7042707"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30" name="Freeform 2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Freeform 3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2" name="Freeform 3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33" name="Freeform 3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4" name="Freeform 3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5" name="Freeform 34"/>
            <p:cNvSpPr/>
            <p:nvPr/>
          </p:nvSpPr>
          <p:spPr>
            <a:xfrm>
              <a:off x="8094165"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36" name="Freeform 35"/>
            <p:cNvSpPr/>
            <p:nvPr/>
          </p:nvSpPr>
          <p:spPr>
            <a:xfrm>
              <a:off x="8068764"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8" name="Freeform 17"/>
            <p:cNvSpPr/>
            <p:nvPr/>
          </p:nvSpPr>
          <p:spPr>
            <a:xfrm>
              <a:off x="-8466" y="-8468"/>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130595" y="2404534"/>
            <a:ext cx="5826719"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130595" y="4050834"/>
            <a:ext cx="5826719"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pPr>
              <a:defRPr/>
            </a:pPr>
            <a:fld id="{B7DC488C-93B9-493B-B4CA-8CA595E67FC0}"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47A88AB9-706B-440E-8DE5-BD33AF7CA985}" type="slidenum">
              <a:rPr lang="en-GB" smtClean="0"/>
              <a:pPr>
                <a:defRPr/>
              </a:pPr>
              <a:t>‹#›</a:t>
            </a:fld>
            <a:endParaRPr lang="en-GB"/>
          </a:p>
        </p:txBody>
      </p:sp>
    </p:spTree>
    <p:extLst>
      <p:ext uri="{BB962C8B-B14F-4D97-AF65-F5344CB8AC3E}">
        <p14:creationId xmlns:p14="http://schemas.microsoft.com/office/powerpoint/2010/main" val="53077103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pPr>
              <a:defRPr/>
            </a:pPr>
            <a:fld id="{DA013B11-E9DF-4EF5-9549-7457E62292C1}"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DFC65141-1550-4A73-9CA9-5F94A4BEE9BA}" type="slidenum">
              <a:rPr lang="en-GB" smtClean="0"/>
              <a:pPr>
                <a:defRPr/>
              </a:pPr>
              <a:t>‹#›</a:t>
            </a:fld>
            <a:endParaRPr lang="en-GB"/>
          </a:p>
        </p:txBody>
      </p:sp>
    </p:spTree>
    <p:extLst>
      <p:ext uri="{BB962C8B-B14F-4D97-AF65-F5344CB8AC3E}">
        <p14:creationId xmlns:p14="http://schemas.microsoft.com/office/powerpoint/2010/main" val="55317590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09598" y="2700868"/>
            <a:ext cx="6347715"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09598" y="4527448"/>
            <a:ext cx="6347715"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fld id="{C3DFCA56-CD11-4C2B-9221-AE8BDEA89759}"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1EACF521-A0BC-4D59-8007-07EFAB437B2B}" type="slidenum">
              <a:rPr lang="en-GB" smtClean="0"/>
              <a:pPr>
                <a:defRPr/>
              </a:pPr>
              <a:t>‹#›</a:t>
            </a:fld>
            <a:endParaRPr lang="en-GB"/>
          </a:p>
        </p:txBody>
      </p:sp>
    </p:spTree>
    <p:extLst>
      <p:ext uri="{BB962C8B-B14F-4D97-AF65-F5344CB8AC3E}">
        <p14:creationId xmlns:p14="http://schemas.microsoft.com/office/powerpoint/2010/main" val="28200568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1320800"/>
          </a:xfrm>
        </p:spPr>
        <p:txBody>
          <a:bodyPr/>
          <a:lstStyle/>
          <a:p>
            <a:r>
              <a:rPr lang="en-US"/>
              <a:t>Click to edit Master title style</a:t>
            </a:r>
            <a:endParaRPr lang="en-US" dirty="0"/>
          </a:p>
        </p:txBody>
      </p:sp>
      <p:sp>
        <p:nvSpPr>
          <p:cNvPr id="3" name="Content Placeholder 2"/>
          <p:cNvSpPr>
            <a:spLocks noGrp="1"/>
          </p:cNvSpPr>
          <p:nvPr>
            <p:ph sz="half" idx="1"/>
          </p:nvPr>
        </p:nvSpPr>
        <p:spPr>
          <a:xfrm>
            <a:off x="609600" y="2160589"/>
            <a:ext cx="3088109" cy="3880772"/>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3869204" y="2160590"/>
            <a:ext cx="3088110" cy="388077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pPr>
              <a:defRPr/>
            </a:pPr>
            <a:fld id="{F1613B3A-7F71-4746-B793-047F8BBFA3E1}" type="datetime1">
              <a:rPr lang="en-GB" smtClean="0"/>
              <a:pPr>
                <a:defRPr/>
              </a:pPr>
              <a:t>29/08/2024</a:t>
            </a:fld>
            <a:endParaRPr lang="en-GB"/>
          </a:p>
        </p:txBody>
      </p:sp>
      <p:sp>
        <p:nvSpPr>
          <p:cNvPr id="6" name="Footer Placeholder 5"/>
          <p:cNvSpPr>
            <a:spLocks noGrp="1"/>
          </p:cNvSpPr>
          <p:nvPr>
            <p:ph type="ftr" sz="quarter" idx="11"/>
          </p:nvPr>
        </p:nvSpPr>
        <p:spPr/>
        <p:txBody>
          <a:bodyPr/>
          <a:lstStyle/>
          <a:p>
            <a:pPr>
              <a:defRPr/>
            </a:pPr>
            <a:endParaRPr lang="en-GB"/>
          </a:p>
        </p:txBody>
      </p:sp>
      <p:sp>
        <p:nvSpPr>
          <p:cNvPr id="7" name="Slide Number Placeholder 6"/>
          <p:cNvSpPr>
            <a:spLocks noGrp="1"/>
          </p:cNvSpPr>
          <p:nvPr>
            <p:ph type="sldNum" sz="quarter" idx="12"/>
          </p:nvPr>
        </p:nvSpPr>
        <p:spPr/>
        <p:txBody>
          <a:bodyPr/>
          <a:lstStyle/>
          <a:p>
            <a:pPr>
              <a:defRPr/>
            </a:pPr>
            <a:fld id="{D1E2F06C-4B44-426F-8577-36A71336ECD7}" type="slidenum">
              <a:rPr lang="en-GB" smtClean="0"/>
              <a:pPr>
                <a:defRPr/>
              </a:pPr>
              <a:t>‹#›</a:t>
            </a:fld>
            <a:endParaRPr lang="en-GB"/>
          </a:p>
        </p:txBody>
      </p:sp>
    </p:spTree>
    <p:extLst>
      <p:ext uri="{BB962C8B-B14F-4D97-AF65-F5344CB8AC3E}">
        <p14:creationId xmlns:p14="http://schemas.microsoft.com/office/powerpoint/2010/main" val="248037546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3" cy="1320800"/>
          </a:xfrm>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09599"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609599" y="2737246"/>
            <a:ext cx="3090672"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3866640"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3866640" y="2737246"/>
            <a:ext cx="3090672"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pPr>
              <a:defRPr/>
            </a:pPr>
            <a:fld id="{8991140C-9ED2-41D4-9AC3-5FE8BF491668}" type="datetime1">
              <a:rPr lang="en-GB" smtClean="0"/>
              <a:pPr>
                <a:defRPr/>
              </a:pPr>
              <a:t>29/08/2024</a:t>
            </a:fld>
            <a:endParaRPr lang="en-GB"/>
          </a:p>
        </p:txBody>
      </p:sp>
      <p:sp>
        <p:nvSpPr>
          <p:cNvPr id="8" name="Footer Placeholder 7"/>
          <p:cNvSpPr>
            <a:spLocks noGrp="1"/>
          </p:cNvSpPr>
          <p:nvPr>
            <p:ph type="ftr" sz="quarter" idx="11"/>
          </p:nvPr>
        </p:nvSpPr>
        <p:spPr/>
        <p:txBody>
          <a:bodyPr/>
          <a:lstStyle/>
          <a:p>
            <a:pPr>
              <a:defRPr/>
            </a:pPr>
            <a:endParaRPr lang="en-GB"/>
          </a:p>
        </p:txBody>
      </p:sp>
      <p:sp>
        <p:nvSpPr>
          <p:cNvPr id="9" name="Slide Number Placeholder 8"/>
          <p:cNvSpPr>
            <a:spLocks noGrp="1"/>
          </p:cNvSpPr>
          <p:nvPr>
            <p:ph type="sldNum" sz="quarter" idx="12"/>
          </p:nvPr>
        </p:nvSpPr>
        <p:spPr/>
        <p:txBody>
          <a:bodyPr/>
          <a:lstStyle/>
          <a:p>
            <a:pPr>
              <a:defRPr/>
            </a:pPr>
            <a:fld id="{8040E30D-7474-47A5-AF0D-8A6CB50D3565}" type="slidenum">
              <a:rPr lang="en-GB" smtClean="0"/>
              <a:pPr>
                <a:defRPr/>
              </a:pPr>
              <a:t>‹#›</a:t>
            </a:fld>
            <a:endParaRPr lang="en-GB"/>
          </a:p>
        </p:txBody>
      </p:sp>
    </p:spTree>
    <p:extLst>
      <p:ext uri="{BB962C8B-B14F-4D97-AF65-F5344CB8AC3E}">
        <p14:creationId xmlns:p14="http://schemas.microsoft.com/office/powerpoint/2010/main" val="247739134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4"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pPr>
              <a:defRPr/>
            </a:pPr>
            <a:fld id="{BCECE244-314E-4AE9-ADF5-C7F0D3380555}" type="datetime1">
              <a:rPr lang="en-GB" smtClean="0"/>
              <a:pPr>
                <a:defRPr/>
              </a:pPr>
              <a:t>29/08/2024</a:t>
            </a:fld>
            <a:endParaRPr lang="en-GB"/>
          </a:p>
        </p:txBody>
      </p:sp>
      <p:sp>
        <p:nvSpPr>
          <p:cNvPr id="4" name="Footer Placeholder 3"/>
          <p:cNvSpPr>
            <a:spLocks noGrp="1"/>
          </p:cNvSpPr>
          <p:nvPr>
            <p:ph type="ftr" sz="quarter" idx="11"/>
          </p:nvPr>
        </p:nvSpPr>
        <p:spPr/>
        <p:txBody>
          <a:bodyPr/>
          <a:lstStyle/>
          <a:p>
            <a:pPr>
              <a:defRPr/>
            </a:pPr>
            <a:endParaRPr lang="en-GB"/>
          </a:p>
        </p:txBody>
      </p:sp>
      <p:sp>
        <p:nvSpPr>
          <p:cNvPr id="5" name="Slide Number Placeholder 4"/>
          <p:cNvSpPr>
            <a:spLocks noGrp="1"/>
          </p:cNvSpPr>
          <p:nvPr>
            <p:ph type="sldNum" sz="quarter" idx="12"/>
          </p:nvPr>
        </p:nvSpPr>
        <p:spPr/>
        <p:txBody>
          <a:bodyPr/>
          <a:lstStyle/>
          <a:p>
            <a:pPr>
              <a:defRPr/>
            </a:pPr>
            <a:fld id="{0C8F588E-DCDC-402F-8520-FD1ACA377ABF}" type="slidenum">
              <a:rPr lang="en-GB" smtClean="0"/>
              <a:pPr>
                <a:defRPr/>
              </a:pPr>
              <a:t>‹#›</a:t>
            </a:fld>
            <a:endParaRPr lang="en-GB"/>
          </a:p>
        </p:txBody>
      </p:sp>
    </p:spTree>
    <p:extLst>
      <p:ext uri="{BB962C8B-B14F-4D97-AF65-F5344CB8AC3E}">
        <p14:creationId xmlns:p14="http://schemas.microsoft.com/office/powerpoint/2010/main" val="2806037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5A70F1EF-8C5B-4AF8-8027-178F64C9074C}" type="datetime1">
              <a:rPr lang="en-GB" smtClean="0"/>
              <a:pPr>
                <a:defRPr/>
              </a:pPr>
              <a:t>29/08/2024</a:t>
            </a:fld>
            <a:endParaRPr lang="en-GB"/>
          </a:p>
        </p:txBody>
      </p:sp>
      <p:sp>
        <p:nvSpPr>
          <p:cNvPr id="3" name="Footer Placeholder 2"/>
          <p:cNvSpPr>
            <a:spLocks noGrp="1"/>
          </p:cNvSpPr>
          <p:nvPr>
            <p:ph type="ftr" sz="quarter" idx="11"/>
          </p:nvPr>
        </p:nvSpPr>
        <p:spPr/>
        <p:txBody>
          <a:bodyPr/>
          <a:lstStyle/>
          <a:p>
            <a:pPr>
              <a:defRPr/>
            </a:pPr>
            <a:endParaRPr lang="en-GB"/>
          </a:p>
        </p:txBody>
      </p:sp>
      <p:sp>
        <p:nvSpPr>
          <p:cNvPr id="4" name="Slide Number Placeholder 3"/>
          <p:cNvSpPr>
            <a:spLocks noGrp="1"/>
          </p:cNvSpPr>
          <p:nvPr>
            <p:ph type="sldNum" sz="quarter" idx="12"/>
          </p:nvPr>
        </p:nvSpPr>
        <p:spPr/>
        <p:txBody>
          <a:bodyPr/>
          <a:lstStyle/>
          <a:p>
            <a:pPr>
              <a:defRPr/>
            </a:pPr>
            <a:fld id="{D0E44CFB-BBB7-48C7-B7DE-D167BA5F546D}" type="slidenum">
              <a:rPr lang="en-GB" smtClean="0"/>
              <a:pPr>
                <a:defRPr/>
              </a:pPr>
              <a:t>‹#›</a:t>
            </a:fld>
            <a:endParaRPr lang="en-GB"/>
          </a:p>
        </p:txBody>
      </p:sp>
    </p:spTree>
    <p:extLst>
      <p:ext uri="{BB962C8B-B14F-4D97-AF65-F5344CB8AC3E}">
        <p14:creationId xmlns:p14="http://schemas.microsoft.com/office/powerpoint/2010/main" val="403131617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1498604"/>
            <a:ext cx="2790182"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3571275" y="514925"/>
            <a:ext cx="3386037" cy="552643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09599" y="2777069"/>
            <a:ext cx="2790182" cy="2584449"/>
          </a:xfrm>
        </p:spPr>
        <p:txBody>
          <a:bodyPr>
            <a:normAutofit/>
          </a:bodyPr>
          <a:lstStyle>
            <a:lvl1pPr marL="0" indent="0">
              <a:buNone/>
              <a:defRPr sz="14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
        <p:nvSpPr>
          <p:cNvPr id="5" name="Date Placeholder 4"/>
          <p:cNvSpPr>
            <a:spLocks noGrp="1"/>
          </p:cNvSpPr>
          <p:nvPr>
            <p:ph type="dt" sz="half" idx="10"/>
          </p:nvPr>
        </p:nvSpPr>
        <p:spPr/>
        <p:txBody>
          <a:bodyPr/>
          <a:lstStyle/>
          <a:p>
            <a:pPr>
              <a:defRPr/>
            </a:pPr>
            <a:fld id="{56A95B7E-63DB-4C59-B110-20A79DCE0A23}" type="datetime1">
              <a:rPr lang="en-GB" smtClean="0"/>
              <a:pPr>
                <a:defRPr/>
              </a:pPr>
              <a:t>29/08/2024</a:t>
            </a:fld>
            <a:endParaRPr lang="en-GB"/>
          </a:p>
        </p:txBody>
      </p:sp>
      <p:sp>
        <p:nvSpPr>
          <p:cNvPr id="6" name="Footer Placeholder 5"/>
          <p:cNvSpPr>
            <a:spLocks noGrp="1"/>
          </p:cNvSpPr>
          <p:nvPr>
            <p:ph type="ftr" sz="quarter" idx="11"/>
          </p:nvPr>
        </p:nvSpPr>
        <p:spPr/>
        <p:txBody>
          <a:bodyPr/>
          <a:lstStyle/>
          <a:p>
            <a:pPr>
              <a:defRPr/>
            </a:pPr>
            <a:endParaRPr lang="en-GB"/>
          </a:p>
        </p:txBody>
      </p:sp>
      <p:sp>
        <p:nvSpPr>
          <p:cNvPr id="7" name="Slide Number Placeholder 6"/>
          <p:cNvSpPr>
            <a:spLocks noGrp="1"/>
          </p:cNvSpPr>
          <p:nvPr>
            <p:ph type="sldNum" sz="quarter" idx="12"/>
          </p:nvPr>
        </p:nvSpPr>
        <p:spPr/>
        <p:txBody>
          <a:bodyPr/>
          <a:lstStyle/>
          <a:p>
            <a:pPr>
              <a:defRPr/>
            </a:pPr>
            <a:fld id="{ED91A97D-2BD7-4BBC-B332-2DF156352B3F}" type="slidenum">
              <a:rPr lang="en-GB" smtClean="0"/>
              <a:pPr>
                <a:defRPr/>
              </a:pPr>
              <a:t>‹#›</a:t>
            </a:fld>
            <a:endParaRPr lang="en-GB"/>
          </a:p>
        </p:txBody>
      </p:sp>
    </p:spTree>
    <p:extLst>
      <p:ext uri="{BB962C8B-B14F-4D97-AF65-F5344CB8AC3E}">
        <p14:creationId xmlns:p14="http://schemas.microsoft.com/office/powerpoint/2010/main" val="423413755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4800600"/>
            <a:ext cx="6347714"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09599" y="609600"/>
            <a:ext cx="6347714"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09599" y="5367338"/>
            <a:ext cx="6347714"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pPr>
              <a:defRPr/>
            </a:pPr>
            <a:fld id="{3CF7B6B0-07DB-4873-8488-D8AE8371C419}" type="datetime1">
              <a:rPr lang="en-GB" smtClean="0"/>
              <a:pPr>
                <a:defRPr/>
              </a:pPr>
              <a:t>29/08/2024</a:t>
            </a:fld>
            <a:endParaRPr lang="en-GB"/>
          </a:p>
        </p:txBody>
      </p:sp>
      <p:sp>
        <p:nvSpPr>
          <p:cNvPr id="6" name="Footer Placeholder 5"/>
          <p:cNvSpPr>
            <a:spLocks noGrp="1"/>
          </p:cNvSpPr>
          <p:nvPr>
            <p:ph type="ftr" sz="quarter" idx="11"/>
          </p:nvPr>
        </p:nvSpPr>
        <p:spPr/>
        <p:txBody>
          <a:bodyPr/>
          <a:lstStyle/>
          <a:p>
            <a:pPr>
              <a:defRPr/>
            </a:pPr>
            <a:endParaRPr lang="en-GB"/>
          </a:p>
        </p:txBody>
      </p:sp>
      <p:sp>
        <p:nvSpPr>
          <p:cNvPr id="7" name="Slide Number Placeholder 6"/>
          <p:cNvSpPr>
            <a:spLocks noGrp="1"/>
          </p:cNvSpPr>
          <p:nvPr>
            <p:ph type="sldNum" sz="quarter" idx="12"/>
          </p:nvPr>
        </p:nvSpPr>
        <p:spPr/>
        <p:txBody>
          <a:bodyPr/>
          <a:lstStyle/>
          <a:p>
            <a:pPr>
              <a:defRPr/>
            </a:pPr>
            <a:fld id="{4173BB72-FF9F-4084-A71C-A2ACBD2BE66C}" type="slidenum">
              <a:rPr lang="en-GB" smtClean="0"/>
              <a:pPr>
                <a:defRPr/>
              </a:pPr>
              <a:t>‹#›</a:t>
            </a:fld>
            <a:endParaRPr lang="en-GB"/>
          </a:p>
        </p:txBody>
      </p:sp>
    </p:spTree>
    <p:extLst>
      <p:ext uri="{BB962C8B-B14F-4D97-AF65-F5344CB8AC3E}">
        <p14:creationId xmlns:p14="http://schemas.microsoft.com/office/powerpoint/2010/main" val="47184538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09600" y="4470400"/>
            <a:ext cx="6347714"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fld id="{43124410-4586-4ACC-90F6-98B092C9A4B5}"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C95BCD1C-E855-4460-B841-B2FC3367BF55}" type="slidenum">
              <a:rPr lang="en-GB" smtClean="0"/>
              <a:pPr>
                <a:defRPr/>
              </a:pPr>
              <a:t>‹#›</a:t>
            </a:fld>
            <a:endParaRPr lang="en-GB"/>
          </a:p>
        </p:txBody>
      </p:sp>
    </p:spTree>
    <p:extLst>
      <p:ext uri="{BB962C8B-B14F-4D97-AF65-F5344CB8AC3E}">
        <p14:creationId xmlns:p14="http://schemas.microsoft.com/office/powerpoint/2010/main" val="3817562038"/>
      </p:ext>
    </p:extLst>
  </p:cSld>
  <p:clrMapOvr>
    <a:masterClrMapping/>
  </p:clrMapOvr>
  <p:hf sldNum="0" hdr="0" ftr="0" dt="0"/>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101074" y="3632200"/>
            <a:ext cx="541980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09598" y="4470400"/>
            <a:ext cx="6347715"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fld id="{43124410-4586-4ACC-90F6-98B092C9A4B5}"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C95BCD1C-E855-4460-B841-B2FC3367BF55}" type="slidenum">
              <a:rPr lang="en-GB" smtClean="0"/>
              <a:pPr>
                <a:defRPr/>
              </a:pPr>
              <a:t>‹#›</a:t>
            </a:fld>
            <a:endParaRPr lang="en-GB"/>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142458571"/>
      </p:ext>
    </p:extLst>
  </p:cSld>
  <p:clrMapOvr>
    <a:masterClrMapping/>
  </p:clrMapOvr>
  <p:hf sldNum="0" hdr="0" ftr="0" dt="0"/>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09598" y="1931988"/>
            <a:ext cx="6347715"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fld id="{43124410-4586-4ACC-90F6-98B092C9A4B5}"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C95BCD1C-E855-4460-B841-B2FC3367BF55}" type="slidenum">
              <a:rPr lang="en-GB" smtClean="0"/>
              <a:pPr>
                <a:defRPr/>
              </a:pPr>
              <a:t>‹#›</a:t>
            </a:fld>
            <a:endParaRPr lang="en-GB"/>
          </a:p>
        </p:txBody>
      </p:sp>
    </p:spTree>
    <p:extLst>
      <p:ext uri="{BB962C8B-B14F-4D97-AF65-F5344CB8AC3E}">
        <p14:creationId xmlns:p14="http://schemas.microsoft.com/office/powerpoint/2010/main" val="2519542635"/>
      </p:ext>
    </p:extLst>
  </p:cSld>
  <p:clrMapOvr>
    <a:masterClrMapping/>
  </p:clrMapOvr>
  <p:hf sldNum="0"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fld id="{43124410-4586-4ACC-90F6-98B092C9A4B5}"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C95BCD1C-E855-4460-B841-B2FC3367BF55}" type="slidenum">
              <a:rPr lang="en-GB" smtClean="0"/>
              <a:pPr>
                <a:defRPr/>
              </a:pPr>
              <a:t>‹#›</a:t>
            </a:fld>
            <a:endParaRPr lang="en-GB"/>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274983472"/>
      </p:ext>
    </p:extLst>
  </p:cSld>
  <p:clrMapOvr>
    <a:masterClrMapping/>
  </p:clrMapOvr>
  <p:hf sldNum="0" hdr="0" ftr="0" dt="0"/>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15848" y="609600"/>
            <a:ext cx="6341465"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pPr>
              <a:defRPr/>
            </a:pPr>
            <a:fld id="{43124410-4586-4ACC-90F6-98B092C9A4B5}"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C95BCD1C-E855-4460-B841-B2FC3367BF55}" type="slidenum">
              <a:rPr lang="en-GB" smtClean="0"/>
              <a:pPr>
                <a:defRPr/>
              </a:pPr>
              <a:t>‹#›</a:t>
            </a:fld>
            <a:endParaRPr lang="en-GB"/>
          </a:p>
        </p:txBody>
      </p:sp>
    </p:spTree>
    <p:extLst>
      <p:ext uri="{BB962C8B-B14F-4D97-AF65-F5344CB8AC3E}">
        <p14:creationId xmlns:p14="http://schemas.microsoft.com/office/powerpoint/2010/main" val="2377175271"/>
      </p:ext>
    </p:extLst>
  </p:cSld>
  <p:clrMapOvr>
    <a:masterClrMapping/>
  </p:clrMapOvr>
  <p:hf sldNum="0" hdr="0" ftr="0" dt="0"/>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pPr>
              <a:defRPr/>
            </a:pPr>
            <a:fld id="{B37F440A-8361-4663-986B-F0EF8453AA36}"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84C8A1CB-2F0A-419F-85EF-430DC2BA1B48}" type="slidenum">
              <a:rPr lang="en-GB" smtClean="0"/>
              <a:pPr>
                <a:defRPr/>
              </a:pPr>
              <a:t>‹#›</a:t>
            </a:fld>
            <a:endParaRPr lang="en-GB"/>
          </a:p>
        </p:txBody>
      </p:sp>
    </p:spTree>
    <p:extLst>
      <p:ext uri="{BB962C8B-B14F-4D97-AF65-F5344CB8AC3E}">
        <p14:creationId xmlns:p14="http://schemas.microsoft.com/office/powerpoint/2010/main" val="169870511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5977312" y="609600"/>
            <a:ext cx="978812"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09599" y="609600"/>
            <a:ext cx="5195026" cy="5251451"/>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pPr>
              <a:defRPr/>
            </a:pPr>
            <a:fld id="{26CF8039-6A3C-466F-B1DF-524E055573C9}" type="datetime1">
              <a:rPr lang="en-GB" smtClean="0"/>
              <a:pPr>
                <a:defRPr/>
              </a:pPr>
              <a:t>29/08/2024</a:t>
            </a:fld>
            <a:endParaRPr lang="en-GB"/>
          </a:p>
        </p:txBody>
      </p:sp>
      <p:sp>
        <p:nvSpPr>
          <p:cNvPr id="5" name="Footer Placeholder 4"/>
          <p:cNvSpPr>
            <a:spLocks noGrp="1"/>
          </p:cNvSpPr>
          <p:nvPr>
            <p:ph type="ftr" sz="quarter" idx="11"/>
          </p:nvPr>
        </p:nvSpPr>
        <p:spPr/>
        <p:txBody>
          <a:bodyPr/>
          <a:lstStyle/>
          <a:p>
            <a:pPr>
              <a:defRPr/>
            </a:pPr>
            <a:endParaRPr lang="en-GB"/>
          </a:p>
        </p:txBody>
      </p:sp>
      <p:sp>
        <p:nvSpPr>
          <p:cNvPr id="6" name="Slide Number Placeholder 5"/>
          <p:cNvSpPr>
            <a:spLocks noGrp="1"/>
          </p:cNvSpPr>
          <p:nvPr>
            <p:ph type="sldNum" sz="quarter" idx="12"/>
          </p:nvPr>
        </p:nvSpPr>
        <p:spPr/>
        <p:txBody>
          <a:bodyPr/>
          <a:lstStyle/>
          <a:p>
            <a:pPr>
              <a:defRPr/>
            </a:pPr>
            <a:fld id="{66DD794F-9D65-414A-9741-D85192228BA1}" type="slidenum">
              <a:rPr lang="en-GB" smtClean="0"/>
              <a:pPr>
                <a:defRPr/>
              </a:pPr>
              <a:t>‹#›</a:t>
            </a:fld>
            <a:endParaRPr lang="en-GB"/>
          </a:p>
        </p:txBody>
      </p:sp>
    </p:spTree>
    <p:extLst>
      <p:ext uri="{BB962C8B-B14F-4D97-AF65-F5344CB8AC3E}">
        <p14:creationId xmlns:p14="http://schemas.microsoft.com/office/powerpoint/2010/main" val="220194962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17" name="Group 16"/>
          <p:cNvGrpSpPr/>
          <p:nvPr/>
        </p:nvGrpSpPr>
        <p:grpSpPr>
          <a:xfrm>
            <a:off x="-8467" y="-8468"/>
            <a:ext cx="9171317" cy="6874935"/>
            <a:chOff x="-8467" y="-8468"/>
            <a:chExt cx="9171317" cy="6874935"/>
          </a:xfrm>
        </p:grpSpPr>
        <p:sp>
          <p:nvSpPr>
            <p:cNvPr id="7" name="Freeform 6"/>
            <p:cNvSpPr/>
            <p:nvPr/>
          </p:nvSpPr>
          <p:spPr>
            <a:xfrm>
              <a:off x="-8467" y="4013200"/>
              <a:ext cx="457200" cy="285326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8" name="Straight Connector 7"/>
            <p:cNvCxnSpPr/>
            <p:nvPr/>
          </p:nvCxnSpPr>
          <p:spPr>
            <a:xfrm flipV="1">
              <a:off x="5130830" y="4175605"/>
              <a:ext cx="4022475" cy="2682396"/>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a:off x="7042707"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8094165"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8068764"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09599" y="609600"/>
            <a:ext cx="6347713"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09599" y="2160590"/>
            <a:ext cx="6347714" cy="3880773"/>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5405258" y="6041363"/>
            <a:ext cx="684132" cy="365125"/>
          </a:xfrm>
          <a:prstGeom prst="rect">
            <a:avLst/>
          </a:prstGeom>
        </p:spPr>
        <p:txBody>
          <a:bodyPr vert="horz" lIns="91440" tIns="45720" rIns="91440" bIns="45720" rtlCol="0" anchor="ctr"/>
          <a:lstStyle>
            <a:lvl1pPr algn="r">
              <a:defRPr sz="900">
                <a:solidFill>
                  <a:schemeClr val="tx1">
                    <a:tint val="75000"/>
                  </a:schemeClr>
                </a:solidFill>
              </a:defRPr>
            </a:lvl1pPr>
          </a:lstStyle>
          <a:p>
            <a:pPr>
              <a:defRPr/>
            </a:pPr>
            <a:fld id="{43124410-4586-4ACC-90F6-98B092C9A4B5}" type="datetime1">
              <a:rPr lang="en-GB" smtClean="0"/>
              <a:pPr>
                <a:defRPr/>
              </a:pPr>
              <a:t>29/08/2024</a:t>
            </a:fld>
            <a:endParaRPr lang="en-GB"/>
          </a:p>
        </p:txBody>
      </p:sp>
      <p:sp>
        <p:nvSpPr>
          <p:cNvPr id="5" name="Footer Placeholder 4"/>
          <p:cNvSpPr>
            <a:spLocks noGrp="1"/>
          </p:cNvSpPr>
          <p:nvPr>
            <p:ph type="ftr" sz="quarter" idx="3"/>
          </p:nvPr>
        </p:nvSpPr>
        <p:spPr>
          <a:xfrm>
            <a:off x="609599" y="6041363"/>
            <a:ext cx="4622973" cy="365125"/>
          </a:xfrm>
          <a:prstGeom prst="rect">
            <a:avLst/>
          </a:prstGeom>
        </p:spPr>
        <p:txBody>
          <a:bodyPr vert="horz" lIns="91440" tIns="45720" rIns="91440" bIns="45720" rtlCol="0" anchor="ctr"/>
          <a:lstStyle>
            <a:lvl1pPr algn="l">
              <a:defRPr sz="900">
                <a:solidFill>
                  <a:schemeClr val="tx1">
                    <a:tint val="75000"/>
                  </a:schemeClr>
                </a:solidFill>
              </a:defRPr>
            </a:lvl1pPr>
          </a:lstStyle>
          <a:p>
            <a:pPr>
              <a:defRPr/>
            </a:pPr>
            <a:endParaRPr lang="en-GB"/>
          </a:p>
        </p:txBody>
      </p:sp>
      <p:sp>
        <p:nvSpPr>
          <p:cNvPr id="6" name="Slide Number Placeholder 5"/>
          <p:cNvSpPr>
            <a:spLocks noGrp="1"/>
          </p:cNvSpPr>
          <p:nvPr>
            <p:ph type="sldNum" sz="quarter" idx="4"/>
          </p:nvPr>
        </p:nvSpPr>
        <p:spPr>
          <a:xfrm>
            <a:off x="6444676" y="6041363"/>
            <a:ext cx="512638" cy="365125"/>
          </a:xfrm>
          <a:prstGeom prst="rect">
            <a:avLst/>
          </a:prstGeom>
        </p:spPr>
        <p:txBody>
          <a:bodyPr vert="horz" lIns="91440" tIns="45720" rIns="91440" bIns="45720" rtlCol="0" anchor="ctr"/>
          <a:lstStyle>
            <a:lvl1pPr algn="r">
              <a:defRPr sz="900">
                <a:solidFill>
                  <a:schemeClr val="accent1"/>
                </a:solidFill>
              </a:defRPr>
            </a:lvl1pPr>
          </a:lstStyle>
          <a:p>
            <a:pPr>
              <a:defRPr/>
            </a:pPr>
            <a:fld id="{C95BCD1C-E855-4460-B841-B2FC3367BF55}" type="slidenum">
              <a:rPr lang="en-GB" smtClean="0"/>
              <a:pPr>
                <a:defRPr/>
              </a:pPr>
              <a:t>‹#›</a:t>
            </a:fld>
            <a:endParaRPr lang="en-GB"/>
          </a:p>
        </p:txBody>
      </p:sp>
    </p:spTree>
    <p:extLst>
      <p:ext uri="{BB962C8B-B14F-4D97-AF65-F5344CB8AC3E}">
        <p14:creationId xmlns:p14="http://schemas.microsoft.com/office/powerpoint/2010/main" val="1923995343"/>
      </p:ext>
    </p:extLst>
  </p:cSld>
  <p:clrMap bg1="lt1" tx1="dk1" bg2="lt2" tx2="dk2" accent1="accent1" accent2="accent2" accent3="accent3" accent4="accent4" accent5="accent5" accent6="accent6" hlink="hlink" folHlink="folHlink"/>
  <p:sldLayoutIdLst>
    <p:sldLayoutId id="2147483746" r:id="rId1"/>
    <p:sldLayoutId id="2147483747" r:id="rId2"/>
    <p:sldLayoutId id="2147483748" r:id="rId3"/>
    <p:sldLayoutId id="2147483749" r:id="rId4"/>
    <p:sldLayoutId id="2147483750" r:id="rId5"/>
    <p:sldLayoutId id="2147483751" r:id="rId6"/>
    <p:sldLayoutId id="2147483752" r:id="rId7"/>
    <p:sldLayoutId id="2147483753" r:id="rId8"/>
    <p:sldLayoutId id="2147483754" r:id="rId9"/>
    <p:sldLayoutId id="2147483755" r:id="rId10"/>
    <p:sldLayoutId id="2147483756" r:id="rId11"/>
    <p:sldLayoutId id="2147483757" r:id="rId12"/>
    <p:sldLayoutId id="2147483758" r:id="rId13"/>
    <p:sldLayoutId id="2147483759" r:id="rId14"/>
    <p:sldLayoutId id="2147483760" r:id="rId15"/>
    <p:sldLayoutId id="2147483761" r:id="rId16"/>
  </p:sldLayoutIdLst>
  <p:hf sldNum="0" hdr="0" ftr="0" dt="0"/>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emf"/><Relationship Id="rId1" Type="http://schemas.openxmlformats.org/officeDocument/2006/relationships/slideLayout" Target="../slideLayouts/slideLayout6.xml"/><Relationship Id="rId6" Type="http://schemas.openxmlformats.org/officeDocument/2006/relationships/image" Target="../media/image4.jpg"/><Relationship Id="rId5" Type="http://schemas.openxmlformats.org/officeDocument/2006/relationships/image" Target="../media/image3.png"/><Relationship Id="rId4" Type="http://schemas.openxmlformats.org/officeDocument/2006/relationships/hyperlink" Target="http://www.childrensfootballalliance.com/football-and-peace/" TargetMode="External"/></Relationships>
</file>

<file path=ppt/slides/_rels/slide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g"/><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Afbeelding 2"/>
          <p:cNvPicPr/>
          <p:nvPr/>
        </p:nvPicPr>
        <p:blipFill>
          <a:blip r:embed="rId2">
            <a:extLst>
              <a:ext uri="{28A0092B-C50C-407E-A947-70E740481C1C}">
                <a14:useLocalDpi xmlns:a14="http://schemas.microsoft.com/office/drawing/2010/main" val="0"/>
              </a:ext>
            </a:extLst>
          </a:blip>
          <a:srcRect/>
          <a:stretch>
            <a:fillRect/>
          </a:stretch>
        </p:blipFill>
        <p:spPr bwMode="auto">
          <a:xfrm>
            <a:off x="6876256" y="4468022"/>
            <a:ext cx="1494580" cy="720080"/>
          </a:xfrm>
          <a:custGeom>
            <a:avLst/>
            <a:gdLst>
              <a:gd name="connsiteX0" fmla="*/ 0 w 4636009"/>
              <a:gd name="connsiteY0" fmla="*/ 0 h 5032375"/>
              <a:gd name="connsiteX1" fmla="*/ 4636009 w 4636009"/>
              <a:gd name="connsiteY1" fmla="*/ 0 h 5032375"/>
              <a:gd name="connsiteX2" fmla="*/ 4636009 w 4636009"/>
              <a:gd name="connsiteY2" fmla="*/ 5032375 h 5032375"/>
              <a:gd name="connsiteX3" fmla="*/ 0 w 4636009"/>
              <a:gd name="connsiteY3" fmla="*/ 5032375 h 5032375"/>
            </a:gdLst>
            <a:ahLst/>
            <a:cxnLst>
              <a:cxn ang="0">
                <a:pos x="connsiteX0" y="connsiteY0"/>
              </a:cxn>
              <a:cxn ang="0">
                <a:pos x="connsiteX1" y="connsiteY1"/>
              </a:cxn>
              <a:cxn ang="0">
                <a:pos x="connsiteX2" y="connsiteY2"/>
              </a:cxn>
              <a:cxn ang="0">
                <a:pos x="connsiteX3" y="connsiteY3"/>
              </a:cxn>
            </a:cxnLst>
            <a:rect l="l" t="t" r="r" b="b"/>
            <a:pathLst>
              <a:path w="4636009" h="5032375">
                <a:moveTo>
                  <a:pt x="0" y="0"/>
                </a:moveTo>
                <a:lnTo>
                  <a:pt x="4636009" y="0"/>
                </a:lnTo>
                <a:lnTo>
                  <a:pt x="4636009" y="5032375"/>
                </a:lnTo>
                <a:lnTo>
                  <a:pt x="0" y="5032375"/>
                </a:lnTo>
                <a:close/>
              </a:path>
            </a:pathLst>
          </a:custGeom>
          <a:noFill/>
        </p:spPr>
      </p:pic>
      <p:pic>
        <p:nvPicPr>
          <p:cNvPr id="6" name="Picture 5" descr="C:\Users\ernie\Pictures\NCFA website\peacevillage_200.jpg"/>
          <p:cNvPicPr/>
          <p:nvPr/>
        </p:nvPicPr>
        <p:blipFill>
          <a:blip r:embed="rId3">
            <a:extLst>
              <a:ext uri="{28A0092B-C50C-407E-A947-70E740481C1C}">
                <a14:useLocalDpi xmlns:a14="http://schemas.microsoft.com/office/drawing/2010/main" val="0"/>
              </a:ext>
            </a:extLst>
          </a:blip>
          <a:srcRect/>
          <a:stretch>
            <a:fillRect/>
          </a:stretch>
        </p:blipFill>
        <p:spPr bwMode="auto">
          <a:xfrm>
            <a:off x="227388" y="4561216"/>
            <a:ext cx="1622118" cy="720081"/>
          </a:xfrm>
          <a:prstGeom prst="rect">
            <a:avLst/>
          </a:prstGeom>
          <a:noFill/>
          <a:ln>
            <a:noFill/>
          </a:ln>
        </p:spPr>
      </p:pic>
      <p:sp>
        <p:nvSpPr>
          <p:cNvPr id="20482" name="TextBox 4"/>
          <p:cNvSpPr txBox="1">
            <a:spLocks noChangeArrowheads="1"/>
          </p:cNvSpPr>
          <p:nvPr/>
        </p:nvSpPr>
        <p:spPr bwMode="auto">
          <a:xfrm>
            <a:off x="273674" y="6367227"/>
            <a:ext cx="6964033" cy="981546"/>
          </a:xfrm>
          <a:prstGeom prst="rect">
            <a:avLst/>
          </a:prstGeom>
        </p:spPr>
        <p:txBody>
          <a:bodyPr vert="horz" lIns="91440" tIns="45720" rIns="91440" bIns="45720" rtlCol="0" anchor="t">
            <a:normAutofit/>
          </a:bodyPr>
          <a:lstStyle/>
          <a:p>
            <a:pPr indent="-228600">
              <a:lnSpc>
                <a:spcPct val="90000"/>
              </a:lnSpc>
              <a:spcAft>
                <a:spcPts val="600"/>
              </a:spcAft>
              <a:buFont typeface="Arial" panose="020B0604020202020204" pitchFamily="34" charset="0"/>
              <a:buChar char="•"/>
            </a:pPr>
            <a:r>
              <a:rPr lang="en-US" sz="1700" dirty="0">
                <a:solidFill>
                  <a:schemeClr val="bg1"/>
                </a:solidFill>
                <a:latin typeface="+mn-lt"/>
                <a:cs typeface="+mn-cs"/>
                <a:hlinkClick r:id="rId4"/>
              </a:rPr>
              <a:t>http://www.childrensfootballalliance.com/football-and-peace/</a:t>
            </a:r>
            <a:endParaRPr lang="en-US" sz="1700" dirty="0">
              <a:solidFill>
                <a:schemeClr val="bg1"/>
              </a:solidFill>
              <a:latin typeface="+mn-lt"/>
              <a:cs typeface="+mn-cs"/>
            </a:endParaRPr>
          </a:p>
          <a:p>
            <a:pPr indent="-228600">
              <a:lnSpc>
                <a:spcPct val="90000"/>
              </a:lnSpc>
              <a:spcAft>
                <a:spcPts val="600"/>
              </a:spcAft>
              <a:buFont typeface="Arial" panose="020B0604020202020204" pitchFamily="34" charset="0"/>
              <a:buChar char="•"/>
            </a:pPr>
            <a:endParaRPr lang="en-US" sz="1700" dirty="0">
              <a:solidFill>
                <a:schemeClr val="bg1"/>
              </a:solidFill>
              <a:latin typeface="+mn-lt"/>
              <a:cs typeface="+mn-cs"/>
            </a:endParaRPr>
          </a:p>
        </p:txBody>
      </p:sp>
      <p:pic>
        <p:nvPicPr>
          <p:cNvPr id="4" name="Picture 3">
            <a:extLst>
              <a:ext uri="{FF2B5EF4-FFF2-40B4-BE49-F238E27FC236}">
                <a16:creationId xmlns:a16="http://schemas.microsoft.com/office/drawing/2014/main" id="{824E39F7-5186-A79E-7D29-EAB1C63E4452}"/>
              </a:ext>
            </a:extLst>
          </p:cNvPr>
          <p:cNvPicPr>
            <a:picLocks noChangeAspect="1"/>
          </p:cNvPicPr>
          <p:nvPr/>
        </p:nvPicPr>
        <p:blipFill>
          <a:blip r:embed="rId5"/>
          <a:stretch>
            <a:fillRect/>
          </a:stretch>
        </p:blipFill>
        <p:spPr>
          <a:xfrm>
            <a:off x="1968869" y="3879509"/>
            <a:ext cx="4788024" cy="1587058"/>
          </a:xfrm>
          <a:prstGeom prst="rect">
            <a:avLst/>
          </a:prstGeom>
        </p:spPr>
      </p:pic>
      <p:pic>
        <p:nvPicPr>
          <p:cNvPr id="8" name="Picture 7" descr="A logo for a football game">
            <a:extLst>
              <a:ext uri="{FF2B5EF4-FFF2-40B4-BE49-F238E27FC236}">
                <a16:creationId xmlns:a16="http://schemas.microsoft.com/office/drawing/2014/main" id="{AD099740-04B1-46B4-2212-E02B27ADCB4C}"/>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45926" y="404664"/>
            <a:ext cx="7633909" cy="3286957"/>
          </a:xfrm>
          <a:prstGeom prst="rect">
            <a:avLst/>
          </a:prstGeom>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5BE27E-5411-4DC7-A5D3-8D9AB6787CC0}"/>
              </a:ext>
            </a:extLst>
          </p:cNvPr>
          <p:cNvSpPr>
            <a:spLocks noGrp="1"/>
          </p:cNvSpPr>
          <p:nvPr>
            <p:ph type="ctrTitle"/>
          </p:nvPr>
        </p:nvSpPr>
        <p:spPr>
          <a:xfrm>
            <a:off x="2123728" y="332656"/>
            <a:ext cx="4242543" cy="1743820"/>
          </a:xfrm>
        </p:spPr>
        <p:txBody>
          <a:bodyPr/>
          <a:lstStyle/>
          <a:p>
            <a:pPr algn="ctr"/>
            <a:r>
              <a:rPr lang="en-GB" sz="2800" b="1" dirty="0"/>
              <a:t>NEW ZEALAND </a:t>
            </a:r>
            <a:br>
              <a:rPr lang="en-GB" sz="2800" b="1" dirty="0"/>
            </a:br>
            <a:r>
              <a:rPr lang="en-GB" sz="2800" b="1" dirty="0"/>
              <a:t>FIRST WORLD WAR</a:t>
            </a:r>
            <a:br>
              <a:rPr lang="en-GB" sz="2800" b="1" dirty="0"/>
            </a:br>
            <a:r>
              <a:rPr lang="en-GB" sz="2800" b="1" dirty="0"/>
              <a:t>MEMORIAL</a:t>
            </a:r>
            <a:br>
              <a:rPr lang="en-GB" sz="2800" b="1" dirty="0"/>
            </a:br>
            <a:r>
              <a:rPr lang="en-GB" sz="2800" b="1" dirty="0"/>
              <a:t>MESEN, BELGIUM. </a:t>
            </a:r>
          </a:p>
        </p:txBody>
      </p:sp>
      <p:pic>
        <p:nvPicPr>
          <p:cNvPr id="6" name="Picture 5">
            <a:extLst>
              <a:ext uri="{FF2B5EF4-FFF2-40B4-BE49-F238E27FC236}">
                <a16:creationId xmlns:a16="http://schemas.microsoft.com/office/drawing/2014/main" id="{F7BAF449-F12A-C264-A334-A0B71D90E647}"/>
              </a:ext>
            </a:extLst>
          </p:cNvPr>
          <p:cNvPicPr>
            <a:picLocks noChangeAspect="1"/>
          </p:cNvPicPr>
          <p:nvPr/>
        </p:nvPicPr>
        <p:blipFill>
          <a:blip r:embed="rId2"/>
          <a:stretch>
            <a:fillRect/>
          </a:stretch>
        </p:blipFill>
        <p:spPr>
          <a:xfrm>
            <a:off x="3779913" y="2204864"/>
            <a:ext cx="4752528" cy="4042326"/>
          </a:xfrm>
          <a:prstGeom prst="rect">
            <a:avLst/>
          </a:prstGeom>
        </p:spPr>
      </p:pic>
      <p:sp>
        <p:nvSpPr>
          <p:cNvPr id="7" name="TextBox 6">
            <a:extLst>
              <a:ext uri="{FF2B5EF4-FFF2-40B4-BE49-F238E27FC236}">
                <a16:creationId xmlns:a16="http://schemas.microsoft.com/office/drawing/2014/main" id="{32FA5564-2FFB-0978-D46E-885A9BB09F4B}"/>
              </a:ext>
            </a:extLst>
          </p:cNvPr>
          <p:cNvSpPr txBox="1"/>
          <p:nvPr/>
        </p:nvSpPr>
        <p:spPr>
          <a:xfrm>
            <a:off x="647564" y="2276872"/>
            <a:ext cx="2916324" cy="3970318"/>
          </a:xfrm>
          <a:prstGeom prst="rect">
            <a:avLst/>
          </a:prstGeom>
          <a:noFill/>
        </p:spPr>
        <p:txBody>
          <a:bodyPr wrap="square" rtlCol="0">
            <a:spAutoFit/>
          </a:bodyPr>
          <a:lstStyle/>
          <a:p>
            <a:r>
              <a:rPr lang="en-GB" b="0" i="0" dirty="0">
                <a:solidFill>
                  <a:srgbClr val="001D35"/>
                </a:solidFill>
                <a:effectLst/>
                <a:highlight>
                  <a:srgbClr val="FFFFFF"/>
                </a:highlight>
                <a:latin typeface="Google Sans"/>
              </a:rPr>
              <a:t>Around 18,000 New Zealand soldiers died in World War I (1914–1918), and about 41,000 were wounded. This means that roughly 60% of the 100,000 New Zealanders who served in the war became casualties. New Zealand forces fought in the war from 1914 to 1918, participating in the capture of Samoa, Gallipoli, the Western Front, and the Middle East</a:t>
            </a:r>
            <a:endParaRPr lang="en-GB" dirty="0"/>
          </a:p>
        </p:txBody>
      </p:sp>
    </p:spTree>
    <p:extLst>
      <p:ext uri="{BB962C8B-B14F-4D97-AF65-F5344CB8AC3E}">
        <p14:creationId xmlns:p14="http://schemas.microsoft.com/office/powerpoint/2010/main" val="106530861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15" name="Group 14">
            <a:extLst>
              <a:ext uri="{FF2B5EF4-FFF2-40B4-BE49-F238E27FC236}">
                <a16:creationId xmlns:a16="http://schemas.microsoft.com/office/drawing/2014/main" id="{9FF4CE55-074C-45F7-8B47-9EA922C09F39}"/>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8467"/>
            <a:ext cx="9144001" cy="6866467"/>
            <a:chOff x="0" y="-8467"/>
            <a:chExt cx="12192000" cy="6866467"/>
          </a:xfrm>
        </p:grpSpPr>
        <p:cxnSp>
          <p:nvCxnSpPr>
            <p:cNvPr id="16" name="Straight Connector 15">
              <a:extLst>
                <a:ext uri="{FF2B5EF4-FFF2-40B4-BE49-F238E27FC236}">
                  <a16:creationId xmlns:a16="http://schemas.microsoft.com/office/drawing/2014/main" id="{1B693FD7-9DFC-424A-B2BF-67C37B10CE41}"/>
                </a:ext>
              </a:extLst>
            </p:cNvPr>
            <p:cNvCxnSpPr/>
            <p:nvPr>
              <p:extLst>
                <p:ext uri="{386F3935-93C4-4BCD-93E2-E3B085C9AB24}">
                  <p16:designElem xmlns:p16="http://schemas.microsoft.com/office/powerpoint/2015/main" val="1"/>
                </p:ext>
              </p:extLst>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17" name="Straight Connector 16">
              <a:extLst>
                <a:ext uri="{FF2B5EF4-FFF2-40B4-BE49-F238E27FC236}">
                  <a16:creationId xmlns:a16="http://schemas.microsoft.com/office/drawing/2014/main" id="{D22611FC-7703-4A83-B7A2-96A0CA9DEA8F}"/>
                </a:ext>
              </a:extLst>
            </p:cNvPr>
            <p:cNvCxnSpPr/>
            <p:nvPr>
              <p:extLst>
                <p:ext uri="{386F3935-93C4-4BCD-93E2-E3B085C9AB24}">
                  <p16:designElem xmlns:p16="http://schemas.microsoft.com/office/powerpoint/2015/main" val="1"/>
                </p:ext>
              </p:extLst>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18" name="Rectangle 23">
              <a:extLst>
                <a:ext uri="{FF2B5EF4-FFF2-40B4-BE49-F238E27FC236}">
                  <a16:creationId xmlns:a16="http://schemas.microsoft.com/office/drawing/2014/main" id="{EC590B4F-359C-4E37-8EC7-4E1401F8D6C9}"/>
                </a:ext>
              </a:extLst>
            </p:cNvPr>
            <p:cNvSpPr/>
            <p:nvPr>
              <p:extLst>
                <p:ext uri="{386F3935-93C4-4BCD-93E2-E3B085C9AB24}">
                  <p16:designElem xmlns:p16="http://schemas.microsoft.com/office/powerpoint/2015/main" val="1"/>
                </p:ext>
              </p:extLst>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19" name="Rectangle 25">
              <a:extLst>
                <a:ext uri="{FF2B5EF4-FFF2-40B4-BE49-F238E27FC236}">
                  <a16:creationId xmlns:a16="http://schemas.microsoft.com/office/drawing/2014/main" id="{09C4704D-63DD-4634-B7DD-0CD0606076B7}"/>
                </a:ext>
              </a:extLst>
            </p:cNvPr>
            <p:cNvSpPr/>
            <p:nvPr>
              <p:extLst>
                <p:ext uri="{386F3935-93C4-4BCD-93E2-E3B085C9AB24}">
                  <p16:designElem xmlns:p16="http://schemas.microsoft.com/office/powerpoint/2015/main" val="1"/>
                </p:ext>
              </p:extLst>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20" name="Isosceles Triangle 19">
              <a:extLst>
                <a:ext uri="{FF2B5EF4-FFF2-40B4-BE49-F238E27FC236}">
                  <a16:creationId xmlns:a16="http://schemas.microsoft.com/office/drawing/2014/main" id="{174C30B2-37CB-4938-8275-E2C723DDABCA}"/>
                </a:ext>
              </a:extLst>
            </p:cNvPr>
            <p:cNvSpPr/>
            <p:nvPr>
              <p:extLst>
                <p:ext uri="{386F3935-93C4-4BCD-93E2-E3B085C9AB24}">
                  <p16:designElem xmlns:p16="http://schemas.microsoft.com/office/powerpoint/2015/main" val="1"/>
                </p:ext>
              </p:extLst>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21" name="Rectangle 27">
              <a:extLst>
                <a:ext uri="{FF2B5EF4-FFF2-40B4-BE49-F238E27FC236}">
                  <a16:creationId xmlns:a16="http://schemas.microsoft.com/office/drawing/2014/main" id="{089D3B44-1A86-4F96-BCE6-1480A3FC04EF}"/>
                </a:ext>
              </a:extLst>
            </p:cNvPr>
            <p:cNvSpPr/>
            <p:nvPr>
              <p:extLst>
                <p:ext uri="{386F3935-93C4-4BCD-93E2-E3B085C9AB24}">
                  <p16:designElem xmlns:p16="http://schemas.microsoft.com/office/powerpoint/2015/main" val="1"/>
                </p:ext>
              </p:extLst>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22" name="Rectangle 28">
              <a:extLst>
                <a:ext uri="{FF2B5EF4-FFF2-40B4-BE49-F238E27FC236}">
                  <a16:creationId xmlns:a16="http://schemas.microsoft.com/office/drawing/2014/main" id="{5C9D5AB1-8613-4E4B-8493-677604271D09}"/>
                </a:ext>
              </a:extLst>
            </p:cNvPr>
            <p:cNvSpPr/>
            <p:nvPr>
              <p:extLst>
                <p:ext uri="{386F3935-93C4-4BCD-93E2-E3B085C9AB24}">
                  <p16:designElem xmlns:p16="http://schemas.microsoft.com/office/powerpoint/2015/main" val="1"/>
                </p:ext>
              </p:extLst>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23" name="Rectangle 29">
              <a:extLst>
                <a:ext uri="{FF2B5EF4-FFF2-40B4-BE49-F238E27FC236}">
                  <a16:creationId xmlns:a16="http://schemas.microsoft.com/office/drawing/2014/main" id="{5B2B28BF-0C37-4FBE-B7C0-C89DB65D1ED1}"/>
                </a:ext>
              </a:extLst>
            </p:cNvPr>
            <p:cNvSpPr/>
            <p:nvPr>
              <p:extLst>
                <p:ext uri="{386F3935-93C4-4BCD-93E2-E3B085C9AB24}">
                  <p16:designElem xmlns:p16="http://schemas.microsoft.com/office/powerpoint/2015/main" val="1"/>
                </p:ext>
              </p:extLst>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24" name="Isosceles Triangle 23">
              <a:extLst>
                <a:ext uri="{FF2B5EF4-FFF2-40B4-BE49-F238E27FC236}">
                  <a16:creationId xmlns:a16="http://schemas.microsoft.com/office/drawing/2014/main" id="{788870B6-EDFC-4E72-88F2-3173E23C78BD}"/>
                </a:ext>
              </a:extLst>
            </p:cNvPr>
            <p:cNvSpPr/>
            <p:nvPr>
              <p:extLst>
                <p:ext uri="{386F3935-93C4-4BCD-93E2-E3B085C9AB24}">
                  <p16:designElem xmlns:p16="http://schemas.microsoft.com/office/powerpoint/2015/main" val="1"/>
                </p:ext>
              </p:extLst>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25" name="Isosceles Triangle 24">
              <a:extLst>
                <a:ext uri="{FF2B5EF4-FFF2-40B4-BE49-F238E27FC236}">
                  <a16:creationId xmlns:a16="http://schemas.microsoft.com/office/drawing/2014/main" id="{A79CCB63-9913-45AA-AC08-8B58C562F7A6}"/>
                </a:ext>
              </a:extLst>
            </p:cNvPr>
            <p:cNvSpPr/>
            <p:nvPr>
              <p:extLst>
                <p:ext uri="{386F3935-93C4-4BCD-93E2-E3B085C9AB24}">
                  <p16:designElem xmlns:p16="http://schemas.microsoft.com/office/powerpoint/2015/main" val="1"/>
                </p:ext>
              </p:extLst>
            </p:nvPr>
          </p:nvSpPr>
          <p:spPr>
            <a:xfrm>
              <a:off x="0" y="4013200"/>
              <a:ext cx="448733" cy="2844800"/>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txBody>
            <a:bodyPr/>
            <a:lstStyle/>
            <a:p>
              <a:endParaRPr lang="en-GB"/>
            </a:p>
          </p:txBody>
        </p:sp>
      </p:grpSp>
      <p:sp>
        <p:nvSpPr>
          <p:cNvPr id="2" name="Title 1"/>
          <p:cNvSpPr>
            <a:spLocks noGrp="1"/>
          </p:cNvSpPr>
          <p:nvPr>
            <p:ph type="title"/>
          </p:nvPr>
        </p:nvSpPr>
        <p:spPr>
          <a:xfrm>
            <a:off x="1686246" y="1326324"/>
            <a:ext cx="5473278" cy="3539480"/>
          </a:xfrm>
        </p:spPr>
        <p:txBody>
          <a:bodyPr vert="horz" lIns="91440" tIns="45720" rIns="91440" bIns="45720" rtlCol="0" anchor="t">
            <a:noAutofit/>
          </a:bodyPr>
          <a:lstStyle/>
          <a:p>
            <a:pPr algn="ctr"/>
            <a:r>
              <a:rPr lang="en-US" b="1" dirty="0">
                <a:ln w="22225">
                  <a:solidFill>
                    <a:schemeClr val="accent2"/>
                  </a:solidFill>
                  <a:prstDash val="solid"/>
                </a:ln>
              </a:rPr>
              <a:t>Why </a:t>
            </a:r>
            <a:br>
              <a:rPr lang="en-US" b="1" dirty="0">
                <a:ln w="22225">
                  <a:solidFill>
                    <a:schemeClr val="accent2"/>
                  </a:solidFill>
                  <a:prstDash val="solid"/>
                </a:ln>
              </a:rPr>
            </a:br>
            <a:r>
              <a:rPr lang="en-US" b="1" dirty="0">
                <a:ln w="22225">
                  <a:solidFill>
                    <a:schemeClr val="accent2"/>
                  </a:solidFill>
                  <a:prstDash val="solid"/>
                </a:ln>
              </a:rPr>
              <a:t>is </a:t>
            </a:r>
            <a:br>
              <a:rPr lang="en-US" b="1" dirty="0">
                <a:ln w="22225">
                  <a:solidFill>
                    <a:schemeClr val="accent2"/>
                  </a:solidFill>
                  <a:prstDash val="solid"/>
                </a:ln>
              </a:rPr>
            </a:br>
            <a:r>
              <a:rPr lang="en-US" b="1" dirty="0">
                <a:ln w="22225">
                  <a:solidFill>
                    <a:schemeClr val="accent2"/>
                  </a:solidFill>
                  <a:prstDash val="solid"/>
                </a:ln>
              </a:rPr>
              <a:t>Southland Football </a:t>
            </a:r>
            <a:br>
              <a:rPr lang="en-US" b="1" dirty="0">
                <a:ln w="22225">
                  <a:solidFill>
                    <a:schemeClr val="accent2"/>
                  </a:solidFill>
                  <a:prstDash val="solid"/>
                </a:ln>
              </a:rPr>
            </a:br>
            <a:r>
              <a:rPr lang="en-US" b="1" dirty="0">
                <a:ln w="22225">
                  <a:solidFill>
                    <a:schemeClr val="accent2"/>
                  </a:solidFill>
                  <a:prstDash val="solid"/>
                </a:ln>
              </a:rPr>
              <a:t>twinned with </a:t>
            </a:r>
            <a:br>
              <a:rPr lang="en-US" b="1" dirty="0">
                <a:ln w="22225">
                  <a:solidFill>
                    <a:schemeClr val="accent2"/>
                  </a:solidFill>
                  <a:prstDash val="solid"/>
                </a:ln>
              </a:rPr>
            </a:br>
            <a:r>
              <a:rPr lang="en-US" b="1" dirty="0">
                <a:ln w="22225">
                  <a:solidFill>
                    <a:schemeClr val="accent2"/>
                  </a:solidFill>
                  <a:prstDash val="solid"/>
                </a:ln>
              </a:rPr>
              <a:t>Flanders Peace Field, Mesen, Belgium? </a:t>
            </a:r>
            <a:endParaRPr lang="en-US" dirty="0"/>
          </a:p>
        </p:txBody>
      </p:sp>
      <p:pic>
        <p:nvPicPr>
          <p:cNvPr id="7" name="Picture 6" descr="A logo for a children's football">
            <a:extLst>
              <a:ext uri="{FF2B5EF4-FFF2-40B4-BE49-F238E27FC236}">
                <a16:creationId xmlns:a16="http://schemas.microsoft.com/office/drawing/2014/main" id="{1F13C9A7-E752-F35E-9943-C58015AC22DB}"/>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99406" y="332656"/>
            <a:ext cx="1836211" cy="863019"/>
          </a:xfrm>
          <a:prstGeom prst="rect">
            <a:avLst/>
          </a:prstGeom>
        </p:spPr>
      </p:pic>
      <p:pic>
        <p:nvPicPr>
          <p:cNvPr id="6" name="Picture 5" descr="A group of men holding a certificate and a ball">
            <a:extLst>
              <a:ext uri="{FF2B5EF4-FFF2-40B4-BE49-F238E27FC236}">
                <a16:creationId xmlns:a16="http://schemas.microsoft.com/office/drawing/2014/main" id="{0570878E-85A2-5CA6-5C38-FBC3916A2E7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874925" y="4920578"/>
            <a:ext cx="3074269" cy="1721783"/>
          </a:xfrm>
          <a:prstGeom prst="rect">
            <a:avLst/>
          </a:prstGeom>
        </p:spPr>
      </p:pic>
    </p:spTree>
    <p:extLst>
      <p:ext uri="{BB962C8B-B14F-4D97-AF65-F5344CB8AC3E}">
        <p14:creationId xmlns:p14="http://schemas.microsoft.com/office/powerpoint/2010/main" val="161680420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a:xfrm>
            <a:off x="532999" y="285068"/>
            <a:ext cx="7855425" cy="1848532"/>
          </a:xfrm>
        </p:spPr>
        <p:txBody>
          <a:bodyPr>
            <a:normAutofit fontScale="90000"/>
          </a:bodyPr>
          <a:lstStyle/>
          <a:p>
            <a:pPr eaLnBrk="1" hangingPunct="1"/>
            <a:r>
              <a:rPr lang="en-US" sz="6600" b="1" dirty="0">
                <a:ln w="22225">
                  <a:solidFill>
                    <a:schemeClr val="accent2"/>
                  </a:solidFill>
                  <a:prstDash val="solid"/>
                </a:ln>
                <a:solidFill>
                  <a:schemeClr val="accent2">
                    <a:lumMod val="40000"/>
                    <a:lumOff val="60000"/>
                  </a:schemeClr>
                </a:solidFill>
              </a:rPr>
              <a:t>Peace Education Through Play</a:t>
            </a:r>
            <a:endParaRPr lang="en-GB" sz="2800" dirty="0"/>
          </a:p>
        </p:txBody>
      </p:sp>
      <p:sp>
        <p:nvSpPr>
          <p:cNvPr id="16386" name="Text Box 10"/>
          <p:cNvSpPr txBox="1">
            <a:spLocks noChangeArrowheads="1"/>
          </p:cNvSpPr>
          <p:nvPr/>
        </p:nvSpPr>
        <p:spPr bwMode="auto">
          <a:xfrm>
            <a:off x="2195513" y="2133600"/>
            <a:ext cx="5275262" cy="366713"/>
          </a:xfrm>
          <a:prstGeom prst="rect">
            <a:avLst/>
          </a:prstGeom>
          <a:noFill/>
          <a:ln w="9525">
            <a:noFill/>
            <a:miter lim="800000"/>
            <a:headEnd/>
            <a:tailEnd/>
          </a:ln>
        </p:spPr>
        <p:txBody>
          <a:bodyPr>
            <a:spAutoFit/>
          </a:bodyPr>
          <a:lstStyle/>
          <a:p>
            <a:endParaRPr lang="en-GB"/>
          </a:p>
        </p:txBody>
      </p:sp>
      <p:sp>
        <p:nvSpPr>
          <p:cNvPr id="16387" name="Text Box 14"/>
          <p:cNvSpPr txBox="1">
            <a:spLocks noChangeArrowheads="1"/>
          </p:cNvSpPr>
          <p:nvPr/>
        </p:nvSpPr>
        <p:spPr bwMode="auto">
          <a:xfrm>
            <a:off x="532999" y="2836287"/>
            <a:ext cx="4968875" cy="2031325"/>
          </a:xfrm>
          <a:prstGeom prst="rect">
            <a:avLst/>
          </a:prstGeom>
          <a:noFill/>
          <a:ln w="9525">
            <a:noFill/>
            <a:miter lim="800000"/>
            <a:headEnd/>
            <a:tailEnd/>
          </a:ln>
        </p:spPr>
        <p:txBody>
          <a:bodyPr>
            <a:spAutoFit/>
          </a:bodyPr>
          <a:lstStyle/>
          <a:p>
            <a:pPr algn="just"/>
            <a:r>
              <a:rPr lang="en-US" b="1" dirty="0"/>
              <a:t>To commemorate the First World War and celebrate peace; The Peace Field Project (PFP) brings young people together in a cultural exchange of learning. It enables young people to  explore the role of sport; at home, in the community and in different countries; our global village. </a:t>
            </a:r>
            <a:endParaRPr lang="en-GB" b="1" dirty="0"/>
          </a:p>
        </p:txBody>
      </p:sp>
      <p:pic>
        <p:nvPicPr>
          <p:cNvPr id="16388" name="Picture 15" descr="2534 Cross marking the Christmas Truce Field"/>
          <p:cNvPicPr>
            <a:picLocks noChangeAspect="1" noChangeArrowheads="1"/>
          </p:cNvPicPr>
          <p:nvPr/>
        </p:nvPicPr>
        <p:blipFill>
          <a:blip r:embed="rId2"/>
          <a:srcRect/>
          <a:stretch>
            <a:fillRect/>
          </a:stretch>
        </p:blipFill>
        <p:spPr bwMode="auto">
          <a:xfrm>
            <a:off x="5717828" y="2418868"/>
            <a:ext cx="1768093" cy="2448744"/>
          </a:xfrm>
          <a:prstGeom prst="rect">
            <a:avLst/>
          </a:prstGeom>
          <a:noFill/>
          <a:ln w="9525">
            <a:noFill/>
            <a:miter lim="800000"/>
            <a:headEnd/>
            <a:tailEnd/>
          </a:ln>
        </p:spPr>
      </p:pic>
      <p:sp>
        <p:nvSpPr>
          <p:cNvPr id="16389" name="Text Box 16"/>
          <p:cNvSpPr txBox="1">
            <a:spLocks noChangeArrowheads="1"/>
          </p:cNvSpPr>
          <p:nvPr/>
        </p:nvSpPr>
        <p:spPr bwMode="auto">
          <a:xfrm>
            <a:off x="5717828" y="5035986"/>
            <a:ext cx="2520900" cy="276999"/>
          </a:xfrm>
          <a:prstGeom prst="rect">
            <a:avLst/>
          </a:prstGeom>
          <a:noFill/>
          <a:ln w="9525">
            <a:noFill/>
            <a:miter lim="800000"/>
            <a:headEnd/>
            <a:tailEnd/>
          </a:ln>
        </p:spPr>
        <p:txBody>
          <a:bodyPr wrap="square">
            <a:spAutoFit/>
          </a:bodyPr>
          <a:lstStyle/>
          <a:p>
            <a:r>
              <a:rPr lang="en-GB" sz="1200" dirty="0"/>
              <a:t>FLANDERS PEACE FIELD</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a:xfrm>
            <a:off x="532999" y="285068"/>
            <a:ext cx="7849245" cy="647601"/>
          </a:xfrm>
        </p:spPr>
        <p:txBody>
          <a:bodyPr>
            <a:normAutofit fontScale="90000"/>
          </a:bodyPr>
          <a:lstStyle/>
          <a:p>
            <a:pPr algn="ctr" eaLnBrk="1" hangingPunct="1"/>
            <a:r>
              <a:rPr lang="en-US" sz="6600" b="1" dirty="0">
                <a:ln w="22225">
                  <a:solidFill>
                    <a:schemeClr val="accent2"/>
                  </a:solidFill>
                  <a:prstDash val="solid"/>
                </a:ln>
                <a:solidFill>
                  <a:schemeClr val="accent2">
                    <a:lumMod val="40000"/>
                    <a:lumOff val="60000"/>
                  </a:schemeClr>
                </a:solidFill>
              </a:rPr>
              <a:t>Peace Ambassadors for the Future</a:t>
            </a:r>
            <a:endParaRPr lang="en-GB" sz="2800" dirty="0"/>
          </a:p>
        </p:txBody>
      </p:sp>
      <p:sp>
        <p:nvSpPr>
          <p:cNvPr id="16386" name="Text Box 10"/>
          <p:cNvSpPr txBox="1">
            <a:spLocks noChangeArrowheads="1"/>
          </p:cNvSpPr>
          <p:nvPr/>
        </p:nvSpPr>
        <p:spPr bwMode="auto">
          <a:xfrm>
            <a:off x="2195513" y="2133600"/>
            <a:ext cx="5275262" cy="366713"/>
          </a:xfrm>
          <a:prstGeom prst="rect">
            <a:avLst/>
          </a:prstGeom>
          <a:noFill/>
          <a:ln w="9525">
            <a:noFill/>
            <a:miter lim="800000"/>
            <a:headEnd/>
            <a:tailEnd/>
          </a:ln>
        </p:spPr>
        <p:txBody>
          <a:bodyPr>
            <a:spAutoFit/>
          </a:bodyPr>
          <a:lstStyle/>
          <a:p>
            <a:endParaRPr lang="en-GB"/>
          </a:p>
        </p:txBody>
      </p:sp>
      <p:sp>
        <p:nvSpPr>
          <p:cNvPr id="16387" name="Text Box 14"/>
          <p:cNvSpPr txBox="1">
            <a:spLocks noChangeArrowheads="1"/>
          </p:cNvSpPr>
          <p:nvPr/>
        </p:nvSpPr>
        <p:spPr bwMode="auto">
          <a:xfrm>
            <a:off x="665411" y="2420888"/>
            <a:ext cx="6696546" cy="954107"/>
          </a:xfrm>
          <a:prstGeom prst="rect">
            <a:avLst/>
          </a:prstGeom>
          <a:noFill/>
          <a:ln w="9525">
            <a:noFill/>
            <a:miter lim="800000"/>
            <a:headEnd/>
            <a:tailEnd/>
          </a:ln>
        </p:spPr>
        <p:txBody>
          <a:bodyPr wrap="square">
            <a:spAutoFit/>
          </a:bodyPr>
          <a:lstStyle/>
          <a:p>
            <a:pPr algn="just"/>
            <a:r>
              <a:rPr lang="en-US" b="1" dirty="0"/>
              <a:t>The PFP creates Peace Ambassadors for the future.  A pledge to host a peace event annually on the United Nations’ </a:t>
            </a:r>
            <a:r>
              <a:rPr lang="en-US" sz="2000" b="1" dirty="0">
                <a:solidFill>
                  <a:srgbClr val="FF0000"/>
                </a:solidFill>
              </a:rPr>
              <a:t>International Day of Peace, 21</a:t>
            </a:r>
            <a:r>
              <a:rPr lang="en-US" sz="2000" b="1" baseline="30000" dirty="0">
                <a:solidFill>
                  <a:srgbClr val="FF0000"/>
                </a:solidFill>
              </a:rPr>
              <a:t>st</a:t>
            </a:r>
            <a:r>
              <a:rPr lang="en-US" sz="2000" b="1" dirty="0">
                <a:solidFill>
                  <a:srgbClr val="FF0000"/>
                </a:solidFill>
              </a:rPr>
              <a:t> September</a:t>
            </a:r>
            <a:r>
              <a:rPr lang="en-US" b="1" dirty="0"/>
              <a:t>.   </a:t>
            </a:r>
            <a:endParaRPr lang="en-GB" sz="1200" dirty="0"/>
          </a:p>
        </p:txBody>
      </p:sp>
      <p:pic>
        <p:nvPicPr>
          <p:cNvPr id="2" name="Picture 1">
            <a:extLst>
              <a:ext uri="{FF2B5EF4-FFF2-40B4-BE49-F238E27FC236}">
                <a16:creationId xmlns:a16="http://schemas.microsoft.com/office/drawing/2014/main" id="{A93B2EF0-37BA-A9D9-527A-FFA62A604199}"/>
              </a:ext>
            </a:extLst>
          </p:cNvPr>
          <p:cNvPicPr>
            <a:picLocks noChangeAspect="1"/>
          </p:cNvPicPr>
          <p:nvPr/>
        </p:nvPicPr>
        <p:blipFill>
          <a:blip r:embed="rId2"/>
          <a:stretch>
            <a:fillRect/>
          </a:stretch>
        </p:blipFill>
        <p:spPr>
          <a:xfrm>
            <a:off x="1187624" y="3631506"/>
            <a:ext cx="6376548" cy="3037854"/>
          </a:xfrm>
          <a:prstGeom prst="rect">
            <a:avLst/>
          </a:prstGeom>
        </p:spPr>
      </p:pic>
    </p:spTree>
    <p:extLst>
      <p:ext uri="{BB962C8B-B14F-4D97-AF65-F5344CB8AC3E}">
        <p14:creationId xmlns:p14="http://schemas.microsoft.com/office/powerpoint/2010/main" val="427112920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5" name="Title 1"/>
          <p:cNvSpPr>
            <a:spLocks noGrp="1"/>
          </p:cNvSpPr>
          <p:nvPr>
            <p:ph type="title"/>
          </p:nvPr>
        </p:nvSpPr>
        <p:spPr>
          <a:xfrm>
            <a:off x="0" y="449800"/>
            <a:ext cx="8316416" cy="647601"/>
          </a:xfrm>
        </p:spPr>
        <p:txBody>
          <a:bodyPr>
            <a:normAutofit fontScale="90000"/>
          </a:bodyPr>
          <a:lstStyle/>
          <a:p>
            <a:pPr algn="ctr" eaLnBrk="1" hangingPunct="1"/>
            <a:r>
              <a:rPr lang="en-US" sz="6600" b="1" dirty="0">
                <a:ln w="22225">
                  <a:solidFill>
                    <a:schemeClr val="accent2"/>
                  </a:solidFill>
                  <a:prstDash val="solid"/>
                </a:ln>
                <a:solidFill>
                  <a:schemeClr val="accent2">
                    <a:lumMod val="40000"/>
                    <a:lumOff val="60000"/>
                  </a:schemeClr>
                </a:solidFill>
              </a:rPr>
              <a:t>The Game </a:t>
            </a:r>
            <a:endParaRPr lang="en-GB" sz="2800" dirty="0"/>
          </a:p>
        </p:txBody>
      </p:sp>
      <p:sp>
        <p:nvSpPr>
          <p:cNvPr id="16386" name="Text Box 10"/>
          <p:cNvSpPr txBox="1">
            <a:spLocks noChangeArrowheads="1"/>
          </p:cNvSpPr>
          <p:nvPr/>
        </p:nvSpPr>
        <p:spPr bwMode="auto">
          <a:xfrm>
            <a:off x="2195513" y="2133600"/>
            <a:ext cx="5275262" cy="366713"/>
          </a:xfrm>
          <a:prstGeom prst="rect">
            <a:avLst/>
          </a:prstGeom>
          <a:noFill/>
          <a:ln w="9525">
            <a:noFill/>
            <a:miter lim="800000"/>
            <a:headEnd/>
            <a:tailEnd/>
          </a:ln>
        </p:spPr>
        <p:txBody>
          <a:bodyPr>
            <a:spAutoFit/>
          </a:bodyPr>
          <a:lstStyle/>
          <a:p>
            <a:endParaRPr lang="en-GB"/>
          </a:p>
        </p:txBody>
      </p:sp>
      <p:pic>
        <p:nvPicPr>
          <p:cNvPr id="2" name="Picture 1">
            <a:extLst>
              <a:ext uri="{FF2B5EF4-FFF2-40B4-BE49-F238E27FC236}">
                <a16:creationId xmlns:a16="http://schemas.microsoft.com/office/drawing/2014/main" id="{B77B60AA-92A4-051B-7D2A-C7C3411A1DE3}"/>
              </a:ext>
            </a:extLst>
          </p:cNvPr>
          <p:cNvPicPr>
            <a:picLocks noChangeAspect="1"/>
          </p:cNvPicPr>
          <p:nvPr/>
        </p:nvPicPr>
        <p:blipFill>
          <a:blip r:embed="rId2"/>
          <a:stretch>
            <a:fillRect/>
          </a:stretch>
        </p:blipFill>
        <p:spPr>
          <a:xfrm>
            <a:off x="971600" y="1556792"/>
            <a:ext cx="6588224" cy="3744416"/>
          </a:xfrm>
          <a:prstGeom prst="rect">
            <a:avLst/>
          </a:prstGeom>
        </p:spPr>
      </p:pic>
    </p:spTree>
    <p:extLst>
      <p:ext uri="{BB962C8B-B14F-4D97-AF65-F5344CB8AC3E}">
        <p14:creationId xmlns:p14="http://schemas.microsoft.com/office/powerpoint/2010/main" val="48627665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92DFEDE4-A5FA-F278-170D-5CF9A617F11C}"/>
              </a:ext>
            </a:extLst>
          </p:cNvPr>
          <p:cNvPicPr>
            <a:picLocks noChangeAspect="1"/>
          </p:cNvPicPr>
          <p:nvPr/>
        </p:nvPicPr>
        <p:blipFill>
          <a:blip r:embed="rId2"/>
          <a:stretch>
            <a:fillRect/>
          </a:stretch>
        </p:blipFill>
        <p:spPr>
          <a:xfrm>
            <a:off x="971600" y="548680"/>
            <a:ext cx="6561873" cy="3494316"/>
          </a:xfrm>
          <a:prstGeom prst="rect">
            <a:avLst/>
          </a:prstGeom>
        </p:spPr>
      </p:pic>
      <p:sp>
        <p:nvSpPr>
          <p:cNvPr id="10" name="TextBox 9">
            <a:extLst>
              <a:ext uri="{FF2B5EF4-FFF2-40B4-BE49-F238E27FC236}">
                <a16:creationId xmlns:a16="http://schemas.microsoft.com/office/drawing/2014/main" id="{3BE8C3A8-4902-AA5B-F9BF-3A2D0E2835D7}"/>
              </a:ext>
            </a:extLst>
          </p:cNvPr>
          <p:cNvSpPr txBox="1"/>
          <p:nvPr/>
        </p:nvSpPr>
        <p:spPr>
          <a:xfrm>
            <a:off x="971600" y="4437112"/>
            <a:ext cx="6561873" cy="1477328"/>
          </a:xfrm>
          <a:prstGeom prst="rect">
            <a:avLst/>
          </a:prstGeom>
          <a:noFill/>
        </p:spPr>
        <p:txBody>
          <a:bodyPr wrap="square" rtlCol="0">
            <a:spAutoFit/>
          </a:bodyPr>
          <a:lstStyle/>
          <a:p>
            <a:pPr algn="just"/>
            <a:r>
              <a:rPr lang="en-GB" dirty="0"/>
              <a:t>New Zealand soldiers in a front-line trench on the Somme, La Signy Farm, France, 6 April 1918. Sergeant Ormond Burton (Auckland Regiment's official historian who became a prominent Second World War conscientious objector) stands on a firing step in the trench wall.</a:t>
            </a:r>
          </a:p>
        </p:txBody>
      </p:sp>
    </p:spTree>
    <p:extLst>
      <p:ext uri="{BB962C8B-B14F-4D97-AF65-F5344CB8AC3E}">
        <p14:creationId xmlns:p14="http://schemas.microsoft.com/office/powerpoint/2010/main" val="234803384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87624" y="1052736"/>
            <a:ext cx="5976664" cy="2304256"/>
          </a:xfrm>
        </p:spPr>
        <p:txBody>
          <a:bodyPr>
            <a:noAutofit/>
          </a:bodyPr>
          <a:lstStyle/>
          <a:p>
            <a:pPr algn="ctr"/>
            <a:r>
              <a:rPr lang="en-GB" sz="4400" b="1" dirty="0">
                <a:ln w="22225">
                  <a:solidFill>
                    <a:schemeClr val="accent2"/>
                  </a:solidFill>
                  <a:prstDash val="solid"/>
                </a:ln>
                <a:solidFill>
                  <a:schemeClr val="accent2">
                    <a:lumMod val="40000"/>
                    <a:lumOff val="60000"/>
                  </a:schemeClr>
                </a:solidFill>
              </a:rPr>
              <a:t>As of June 11, 2024, there were 56 conflicts in the world, which is the highest number since World War II</a:t>
            </a:r>
            <a:endParaRPr lang="en-GB" sz="4400" dirty="0"/>
          </a:p>
        </p:txBody>
      </p:sp>
      <p:sp>
        <p:nvSpPr>
          <p:cNvPr id="3" name="Content Placeholder 2"/>
          <p:cNvSpPr>
            <a:spLocks noGrp="1"/>
          </p:cNvSpPr>
          <p:nvPr>
            <p:ph idx="1"/>
          </p:nvPr>
        </p:nvSpPr>
        <p:spPr>
          <a:xfrm>
            <a:off x="611560" y="764705"/>
            <a:ext cx="6840760" cy="4774212"/>
          </a:xfrm>
        </p:spPr>
        <p:txBody>
          <a:bodyPr>
            <a:normAutofit/>
          </a:bodyPr>
          <a:lstStyle/>
          <a:p>
            <a:pPr marL="0" indent="0" algn="ctr">
              <a:buNone/>
            </a:pPr>
            <a:endParaRPr lang="en-GB" sz="2400" dirty="0"/>
          </a:p>
          <a:p>
            <a:pPr marL="0" indent="0" algn="ctr">
              <a:buNone/>
            </a:pPr>
            <a:endParaRPr lang="en-GB" sz="2400" dirty="0"/>
          </a:p>
          <a:p>
            <a:pPr marL="0" indent="0" algn="ctr">
              <a:buNone/>
            </a:pPr>
            <a:endParaRPr lang="en-GB" dirty="0"/>
          </a:p>
          <a:p>
            <a:pPr marL="0" indent="0" algn="ctr">
              <a:buNone/>
            </a:pPr>
            <a:endParaRPr lang="en-GB" dirty="0"/>
          </a:p>
          <a:p>
            <a:pPr marL="0" indent="0" algn="ctr">
              <a:buNone/>
            </a:pPr>
            <a:endParaRPr lang="en-GB" dirty="0"/>
          </a:p>
        </p:txBody>
      </p:sp>
    </p:spTree>
    <p:extLst>
      <p:ext uri="{BB962C8B-B14F-4D97-AF65-F5344CB8AC3E}">
        <p14:creationId xmlns:p14="http://schemas.microsoft.com/office/powerpoint/2010/main" val="246145591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2D1EE892-9456-96A6-4074-C97E233914D3}"/>
              </a:ext>
            </a:extLst>
          </p:cNvPr>
          <p:cNvPicPr>
            <a:picLocks noChangeAspect="1"/>
          </p:cNvPicPr>
          <p:nvPr/>
        </p:nvPicPr>
        <p:blipFill>
          <a:blip r:embed="rId2"/>
          <a:stretch>
            <a:fillRect/>
          </a:stretch>
        </p:blipFill>
        <p:spPr>
          <a:xfrm>
            <a:off x="395536" y="908720"/>
            <a:ext cx="7615179" cy="4662810"/>
          </a:xfrm>
          <a:prstGeom prst="rect">
            <a:avLst/>
          </a:prstGeom>
        </p:spPr>
      </p:pic>
    </p:spTree>
    <p:extLst>
      <p:ext uri="{BB962C8B-B14F-4D97-AF65-F5344CB8AC3E}">
        <p14:creationId xmlns:p14="http://schemas.microsoft.com/office/powerpoint/2010/main" val="130553017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diagram of a different country">
            <a:extLst>
              <a:ext uri="{FF2B5EF4-FFF2-40B4-BE49-F238E27FC236}">
                <a16:creationId xmlns:a16="http://schemas.microsoft.com/office/drawing/2014/main" id="{321D5962-0650-323C-4B77-A3BA4238746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Tree>
    <p:extLst>
      <p:ext uri="{BB962C8B-B14F-4D97-AF65-F5344CB8AC3E}">
        <p14:creationId xmlns:p14="http://schemas.microsoft.com/office/powerpoint/2010/main" val="2898361136"/>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0B5AB586-D108-4FC1-8368-649FE654B894}"/>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Facet</Template>
  <TotalTime>6348</TotalTime>
  <Words>279</Words>
  <Application>Microsoft Office PowerPoint</Application>
  <PresentationFormat>On-screen Show (4:3)</PresentationFormat>
  <Paragraphs>15</Paragraphs>
  <Slides>10</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10</vt:i4>
      </vt:variant>
    </vt:vector>
  </HeadingPairs>
  <TitlesOfParts>
    <vt:vector size="16" baseType="lpstr">
      <vt:lpstr>Arial</vt:lpstr>
      <vt:lpstr>Calibri</vt:lpstr>
      <vt:lpstr>Google Sans</vt:lpstr>
      <vt:lpstr>Trebuchet MS</vt:lpstr>
      <vt:lpstr>Wingdings 3</vt:lpstr>
      <vt:lpstr>Facet</vt:lpstr>
      <vt:lpstr>PowerPoint Presentation</vt:lpstr>
      <vt:lpstr>NEW ZEALAND  FIRST WORLD WAR MEMORIAL MESEN, BELGIUM. </vt:lpstr>
      <vt:lpstr>Why  is  Southland Football  twinned with  Flanders Peace Field, Mesen, Belgium? </vt:lpstr>
      <vt:lpstr>Peace Education Through Play</vt:lpstr>
      <vt:lpstr>Peace Ambassadors for the Future</vt:lpstr>
      <vt:lpstr>The Game </vt:lpstr>
      <vt:lpstr>PowerPoint Presentation</vt:lpstr>
      <vt:lpstr>As of June 11, 2024, there were 56 conflicts in the world, which is the highest number since World War II</vt:lpstr>
      <vt:lpstr>PowerPoint Presentation</vt:lpstr>
      <vt:lpstr>PowerPoint Presentation</vt:lpstr>
    </vt:vector>
  </TitlesOfParts>
  <Company>National Children's Football Alliance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Ernie Brennan</dc:creator>
  <cp:lastModifiedBy>Ernie Brennan</cp:lastModifiedBy>
  <cp:revision>303</cp:revision>
  <dcterms:created xsi:type="dcterms:W3CDTF">2013-09-03T12:30:00Z</dcterms:created>
  <dcterms:modified xsi:type="dcterms:W3CDTF">2024-08-29T10:27:00Z</dcterms:modified>
</cp:coreProperties>
</file>