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75" r:id="rId3"/>
    <p:sldId id="276" r:id="rId4"/>
    <p:sldId id="263" r:id="rId5"/>
    <p:sldId id="264" r:id="rId6"/>
    <p:sldId id="274" r:id="rId7"/>
    <p:sldId id="273" r:id="rId8"/>
    <p:sldId id="269" r:id="rId9"/>
    <p:sldId id="272" r:id="rId10"/>
    <p:sldId id="271" r:id="rId11"/>
    <p:sldId id="268"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B1F0616-A337-4DDC-8280-260BBCD77D0C}">
          <p14:sldIdLst>
            <p14:sldId id="256"/>
            <p14:sldId id="275"/>
            <p14:sldId id="276"/>
          </p14:sldIdLst>
        </p14:section>
        <p14:section name="Untitled Section" id="{249E2FC4-7CAB-43A5-A38C-EE3A994BB71B}">
          <p14:sldIdLst>
            <p14:sldId id="263"/>
            <p14:sldId id="264"/>
            <p14:sldId id="274"/>
            <p14:sldId id="273"/>
            <p14:sldId id="269"/>
            <p14:sldId id="272"/>
            <p14:sldId id="271"/>
            <p14:sldId id="26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89" autoAdjust="0"/>
    <p:restoredTop sz="84494" autoAdjust="0"/>
  </p:normalViewPr>
  <p:slideViewPr>
    <p:cSldViewPr>
      <p:cViewPr varScale="1">
        <p:scale>
          <a:sx n="86" d="100"/>
          <a:sy n="86" d="100"/>
        </p:scale>
        <p:origin x="1506" y="4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F5F35A7-3876-46B9-A4D0-EF143F956AF2}" type="datetimeFigureOut">
              <a:rPr lang="en-GB" smtClean="0"/>
              <a:pPr/>
              <a:t>10/08/2026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2ECA36-22B9-46BD-BD5E-A3E23279E9DE}" type="slidenum">
              <a:rPr lang="en-GB" smtClean="0"/>
              <a:pPr/>
              <a:t>‹#›</a:t>
            </a:fld>
            <a:endParaRPr lang="en-GB"/>
          </a:p>
        </p:txBody>
      </p:sp>
    </p:spTree>
    <p:extLst>
      <p:ext uri="{BB962C8B-B14F-4D97-AF65-F5344CB8AC3E}">
        <p14:creationId xmlns:p14="http://schemas.microsoft.com/office/powerpoint/2010/main" val="3524086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i="1" dirty="0"/>
              <a:t>This slide show is a modified</a:t>
            </a:r>
            <a:r>
              <a:rPr lang="en-GB" i="1" baseline="0" dirty="0"/>
              <a:t> version of one made by Peter Sanderson, Joseph Swann Academy, for the Northumbria and Newcastle Universities Martin Luther King Peace Committee.</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i="1" dirty="0">
                <a:solidFill>
                  <a:srgbClr val="000000"/>
                </a:solidFill>
                <a:latin typeface="Times New Roman" pitchFamily="16" charset="0"/>
              </a:rPr>
              <a:t>This slideshow is designed to be used in conjunction with the ‘Teaching the 1914 Christmas Truces Resources Pack’ for schoolteachers, available at www.mlkpc.org      Please see the Resources Pack for the lesson that it accompanies, plus plans for other lessons, assembly and a carol service, all linked to the December</a:t>
            </a:r>
            <a:r>
              <a:rPr lang="en-GB" sz="1200" i="1" baseline="0" dirty="0">
                <a:solidFill>
                  <a:srgbClr val="000000"/>
                </a:solidFill>
                <a:latin typeface="Times New Roman" pitchFamily="16" charset="0"/>
              </a:rPr>
              <a:t> 1914 Christmas Truces</a:t>
            </a:r>
            <a:r>
              <a:rPr lang="en-GB" sz="1200" i="1" dirty="0">
                <a:solidFill>
                  <a:srgbClr val="000000"/>
                </a:solidFill>
                <a:latin typeface="Times New Roman" pitchFamily="16" charset="0"/>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i="1" dirty="0">
              <a:solidFill>
                <a:srgbClr val="000000"/>
              </a:solidFill>
              <a:latin typeface="Times New Roman" pitchFamily="16"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altLang="en-US" i="1" dirty="0">
                <a:solidFill>
                  <a:schemeClr val="tx1"/>
                </a:solidFill>
                <a:latin typeface="Times New Roman" pitchFamily="18" charset="0"/>
              </a:rPr>
              <a:t>This work is licensed under a Creative Commons Attribution-</a:t>
            </a:r>
            <a:r>
              <a:rPr lang="en-GB" altLang="en-US" i="1" dirty="0" err="1">
                <a:solidFill>
                  <a:schemeClr val="tx1"/>
                </a:solidFill>
                <a:latin typeface="Times New Roman" pitchFamily="18" charset="0"/>
              </a:rPr>
              <a:t>NonCommercial</a:t>
            </a:r>
            <a:r>
              <a:rPr lang="en-GB" altLang="en-US" i="1" dirty="0">
                <a:solidFill>
                  <a:schemeClr val="tx1"/>
                </a:solidFill>
                <a:latin typeface="Times New Roman" pitchFamily="18" charset="0"/>
              </a:rPr>
              <a:t>-</a:t>
            </a:r>
            <a:r>
              <a:rPr lang="en-GB" altLang="en-US" i="1" dirty="0" err="1">
                <a:solidFill>
                  <a:schemeClr val="tx1"/>
                </a:solidFill>
                <a:latin typeface="Times New Roman" pitchFamily="18" charset="0"/>
              </a:rPr>
              <a:t>ShareAlike</a:t>
            </a:r>
            <a:r>
              <a:rPr lang="en-GB" altLang="en-US" i="1" dirty="0">
                <a:solidFill>
                  <a:schemeClr val="tx1"/>
                </a:solidFill>
                <a:latin typeface="Times New Roman" pitchFamily="18" charset="0"/>
              </a:rPr>
              <a:t> 4.0 International License. Feel free to copy and redistribute this work, and also to remix, tweak, transform and build upon it for non-commercial uses, giving appropriate credit to the original.  For details see www.creativecommons.org </a:t>
            </a:r>
            <a:endParaRPr lang="en-GB" altLang="en-US" dirty="0">
              <a:solidFill>
                <a:schemeClr val="tx1"/>
              </a:solidFill>
              <a:latin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i="1" dirty="0">
              <a:solidFill>
                <a:srgbClr val="000000"/>
              </a:solidFill>
              <a:latin typeface="Times New Roman" pitchFamily="16"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10"/>
          </p:nvPr>
        </p:nvSpPr>
        <p:spPr/>
        <p:txBody>
          <a:bodyPr/>
          <a:lstStyle/>
          <a:p>
            <a:fld id="{B42ECA36-22B9-46BD-BD5E-A3E23279E9DE}" type="slidenum">
              <a:rPr lang="en-GB" smtClean="0"/>
              <a:pPr/>
              <a:t>1</a:t>
            </a:fld>
            <a:endParaRPr lang="en-GB"/>
          </a:p>
        </p:txBody>
      </p:sp>
    </p:spTree>
    <p:extLst>
      <p:ext uri="{BB962C8B-B14F-4D97-AF65-F5344CB8AC3E}">
        <p14:creationId xmlns:p14="http://schemas.microsoft.com/office/powerpoint/2010/main" val="4149547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Herbert</a:t>
            </a:r>
            <a:r>
              <a:rPr lang="en-GB" baseline="0" dirty="0"/>
              <a:t> Asquith, Prime Minister 1908-1916</a:t>
            </a:r>
            <a:endParaRPr lang="en-GB" dirty="0"/>
          </a:p>
        </p:txBody>
      </p:sp>
      <p:sp>
        <p:nvSpPr>
          <p:cNvPr id="4" name="Slide Number Placeholder 3"/>
          <p:cNvSpPr>
            <a:spLocks noGrp="1"/>
          </p:cNvSpPr>
          <p:nvPr>
            <p:ph type="sldNum" sz="quarter" idx="10"/>
          </p:nvPr>
        </p:nvSpPr>
        <p:spPr/>
        <p:txBody>
          <a:bodyPr/>
          <a:lstStyle/>
          <a:p>
            <a:fld id="{B42ECA36-22B9-46BD-BD5E-A3E23279E9DE}" type="slidenum">
              <a:rPr lang="en-GB" smtClean="0"/>
              <a:pPr/>
              <a:t>5</a:t>
            </a:fld>
            <a:endParaRPr lang="en-GB"/>
          </a:p>
        </p:txBody>
      </p:sp>
    </p:spTree>
    <p:extLst>
      <p:ext uri="{BB962C8B-B14F-4D97-AF65-F5344CB8AC3E}">
        <p14:creationId xmlns:p14="http://schemas.microsoft.com/office/powerpoint/2010/main" val="945761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Woman making shell cases in Vickers Factory, January 1915. Vickers</a:t>
            </a:r>
            <a:r>
              <a:rPr lang="en-GB" baseline="0" dirty="0"/>
              <a:t> made a range of weaponry including the main machine guns used by the British army and in British military planes in the war.</a:t>
            </a:r>
            <a:endParaRPr lang="en-GB" dirty="0"/>
          </a:p>
        </p:txBody>
      </p:sp>
      <p:sp>
        <p:nvSpPr>
          <p:cNvPr id="4" name="Slide Number Placeholder 3"/>
          <p:cNvSpPr>
            <a:spLocks noGrp="1"/>
          </p:cNvSpPr>
          <p:nvPr>
            <p:ph type="sldNum" sz="quarter" idx="10"/>
          </p:nvPr>
        </p:nvSpPr>
        <p:spPr/>
        <p:txBody>
          <a:bodyPr/>
          <a:lstStyle/>
          <a:p>
            <a:fld id="{B42ECA36-22B9-46BD-BD5E-A3E23279E9DE}" type="slidenum">
              <a:rPr lang="en-GB" smtClean="0"/>
              <a:pPr/>
              <a:t>6</a:t>
            </a:fld>
            <a:endParaRPr lang="en-GB"/>
          </a:p>
        </p:txBody>
      </p:sp>
    </p:spTree>
    <p:extLst>
      <p:ext uri="{BB962C8B-B14F-4D97-AF65-F5344CB8AC3E}">
        <p14:creationId xmlns:p14="http://schemas.microsoft.com/office/powerpoint/2010/main" val="4176994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A leading opponent of the war was Catherine Marshall, a member of the Women’s International League for Peace and Freedom. She was a suffragette, which means she campaigned for women to have the vote – at that time only men could vote in elections. She believed that war was against Christianity, and that women were more likely to find ways of settling international disputes without war than were men. When men were put in prison, women like her led the peace work in Britain.</a:t>
            </a:r>
          </a:p>
          <a:p>
            <a:endParaRPr lang="en-GB" dirty="0"/>
          </a:p>
        </p:txBody>
      </p:sp>
      <p:sp>
        <p:nvSpPr>
          <p:cNvPr id="4" name="Slide Number Placeholder 3"/>
          <p:cNvSpPr>
            <a:spLocks noGrp="1"/>
          </p:cNvSpPr>
          <p:nvPr>
            <p:ph type="sldNum" sz="quarter" idx="10"/>
          </p:nvPr>
        </p:nvSpPr>
        <p:spPr/>
        <p:txBody>
          <a:bodyPr/>
          <a:lstStyle/>
          <a:p>
            <a:fld id="{B42ECA36-22B9-46BD-BD5E-A3E23279E9DE}" type="slidenum">
              <a:rPr lang="en-GB" smtClean="0"/>
              <a:pPr/>
              <a:t>7</a:t>
            </a:fld>
            <a:endParaRPr lang="en-GB"/>
          </a:p>
        </p:txBody>
      </p:sp>
    </p:spTree>
    <p:extLst>
      <p:ext uri="{BB962C8B-B14F-4D97-AF65-F5344CB8AC3E}">
        <p14:creationId xmlns:p14="http://schemas.microsoft.com/office/powerpoint/2010/main" val="266309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B42ECA36-22B9-46BD-BD5E-A3E23279E9DE}" type="slidenum">
              <a:rPr lang="en-GB" smtClean="0"/>
              <a:pPr/>
              <a:t>10</a:t>
            </a:fld>
            <a:endParaRPr lang="en-GB"/>
          </a:p>
        </p:txBody>
      </p:sp>
    </p:spTree>
    <p:extLst>
      <p:ext uri="{BB962C8B-B14F-4D97-AF65-F5344CB8AC3E}">
        <p14:creationId xmlns:p14="http://schemas.microsoft.com/office/powerpoint/2010/main" val="12327039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a:t>Click to edit Master title style</a:t>
            </a:r>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36C34E35-0450-429A-8172-BAD3397A0F43}" type="datetimeFigureOut">
              <a:rPr lang="en-GB" smtClean="0"/>
              <a:pPr/>
              <a:t>10/08/2026</a:t>
            </a:fld>
            <a:endParaRPr lang="en-GB"/>
          </a:p>
        </p:txBody>
      </p:sp>
      <p:sp>
        <p:nvSpPr>
          <p:cNvPr id="16" name="Slide Number Placeholder 15"/>
          <p:cNvSpPr>
            <a:spLocks noGrp="1"/>
          </p:cNvSpPr>
          <p:nvPr>
            <p:ph type="sldNum" sz="quarter" idx="11"/>
          </p:nvPr>
        </p:nvSpPr>
        <p:spPr/>
        <p:txBody>
          <a:bodyPr/>
          <a:lstStyle/>
          <a:p>
            <a:fld id="{7ADA4C4B-C334-4E0A-8B4C-734E6878A1FF}" type="slidenum">
              <a:rPr lang="en-GB" smtClean="0"/>
              <a:pPr/>
              <a:t>‹#›</a:t>
            </a:fld>
            <a:endParaRPr lang="en-GB"/>
          </a:p>
        </p:txBody>
      </p:sp>
      <p:sp>
        <p:nvSpPr>
          <p:cNvPr id="17" name="Footer Placeholder 16"/>
          <p:cNvSpPr>
            <a:spLocks noGrp="1"/>
          </p:cNvSpPr>
          <p:nvPr>
            <p:ph type="ftr" sz="quarter" idx="12"/>
          </p:nvPr>
        </p:nvSpPr>
        <p:spPr/>
        <p:txBody>
          <a:bodyPr/>
          <a:lstStyle/>
          <a:p>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6C34E35-0450-429A-8172-BAD3397A0F43}" type="datetimeFigureOut">
              <a:rPr lang="en-GB" smtClean="0"/>
              <a:pPr/>
              <a:t>10/08/2026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DA4C4B-C334-4E0A-8B4C-734E6878A1FF}"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6C34E35-0450-429A-8172-BAD3397A0F43}" type="datetimeFigureOut">
              <a:rPr lang="en-GB" smtClean="0"/>
              <a:pPr/>
              <a:t>10/08/2026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DA4C4B-C334-4E0A-8B4C-734E6878A1FF}"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4" name="Date Placeholder 13"/>
          <p:cNvSpPr>
            <a:spLocks noGrp="1"/>
          </p:cNvSpPr>
          <p:nvPr>
            <p:ph type="dt" sz="half" idx="14"/>
          </p:nvPr>
        </p:nvSpPr>
        <p:spPr/>
        <p:txBody>
          <a:bodyPr/>
          <a:lstStyle/>
          <a:p>
            <a:fld id="{36C34E35-0450-429A-8172-BAD3397A0F43}" type="datetimeFigureOut">
              <a:rPr lang="en-GB" smtClean="0"/>
              <a:pPr/>
              <a:t>10/08/2026</a:t>
            </a:fld>
            <a:endParaRPr lang="en-GB"/>
          </a:p>
        </p:txBody>
      </p:sp>
      <p:sp>
        <p:nvSpPr>
          <p:cNvPr id="15" name="Slide Number Placeholder 14"/>
          <p:cNvSpPr>
            <a:spLocks noGrp="1"/>
          </p:cNvSpPr>
          <p:nvPr>
            <p:ph type="sldNum" sz="quarter" idx="15"/>
          </p:nvPr>
        </p:nvSpPr>
        <p:spPr/>
        <p:txBody>
          <a:bodyPr/>
          <a:lstStyle>
            <a:lvl1pPr algn="ctr">
              <a:defRPr/>
            </a:lvl1pPr>
          </a:lstStyle>
          <a:p>
            <a:fld id="{7ADA4C4B-C334-4E0A-8B4C-734E6878A1FF}" type="slidenum">
              <a:rPr lang="en-GB" smtClean="0"/>
              <a:pPr/>
              <a:t>‹#›</a:t>
            </a:fld>
            <a:endParaRPr lang="en-GB"/>
          </a:p>
        </p:txBody>
      </p:sp>
      <p:sp>
        <p:nvSpPr>
          <p:cNvPr id="16" name="Footer Placeholder 15"/>
          <p:cNvSpPr>
            <a:spLocks noGrp="1"/>
          </p:cNvSpPr>
          <p:nvPr>
            <p:ph type="ftr" sz="quarter" idx="16"/>
          </p:nvPr>
        </p:nvSpPr>
        <p:spPr/>
        <p:txBody>
          <a:bodyPr/>
          <a:lstStyle/>
          <a:p>
            <a:endParaRPr lang="en-GB"/>
          </a:p>
        </p:txBody>
      </p:sp>
      <p:sp>
        <p:nvSpPr>
          <p:cNvPr id="17" name="Title 16"/>
          <p:cNvSpPr>
            <a:spLocks noGrp="1"/>
          </p:cNvSpPr>
          <p:nvPr>
            <p:ph type="title"/>
          </p:nvPr>
        </p:nvSpPr>
        <p:spPr/>
        <p:txBody>
          <a:bodyPr rtlCol="0" anchor="b" anchorCtr="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6C34E35-0450-429A-8172-BAD3397A0F43}" type="datetimeFigureOut">
              <a:rPr lang="en-GB" smtClean="0"/>
              <a:pPr/>
              <a:t>10/08/2026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DA4C4B-C334-4E0A-8B4C-734E6878A1FF}" type="slidenum">
              <a:rPr lang="en-GB" smtClean="0"/>
              <a:pPr/>
              <a:t>‹#›</a:t>
            </a:fld>
            <a:endParaRPr lang="en-GB"/>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a:t>Click to edit Master title style</a:t>
            </a:r>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6C34E35-0450-429A-8172-BAD3397A0F43}" type="datetimeFigureOut">
              <a:rPr lang="en-GB" smtClean="0"/>
              <a:pPr/>
              <a:t>10/08/2026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ADA4C4B-C334-4E0A-8B4C-734E6878A1FF}" type="slidenum">
              <a:rPr lang="en-GB" smtClean="0"/>
              <a:pPr/>
              <a:t>‹#›</a:t>
            </a:fld>
            <a:endParaRPr lang="en-GB"/>
          </a:p>
        </p:txBody>
      </p:sp>
      <p:sp>
        <p:nvSpPr>
          <p:cNvPr id="2" name="Title 1"/>
          <p:cNvSpPr>
            <a:spLocks noGrp="1"/>
          </p:cNvSpPr>
          <p:nvPr>
            <p:ph type="title"/>
          </p:nvPr>
        </p:nvSpPr>
        <p:spPr/>
        <p:txBody>
          <a:bodyPr/>
          <a:lstStyle/>
          <a:p>
            <a:r>
              <a:rPr kumimoji="0" lang="en-US"/>
              <a:t>Click to edit Master title style</a:t>
            </a:r>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7ADA4C4B-C334-4E0A-8B4C-734E6878A1FF}" type="slidenum">
              <a:rPr lang="en-GB" smtClean="0"/>
              <a:pPr/>
              <a:t>‹#›</a:t>
            </a:fld>
            <a:endParaRPr lang="en-GB"/>
          </a:p>
        </p:txBody>
      </p:sp>
      <p:sp>
        <p:nvSpPr>
          <p:cNvPr id="8" name="Footer Placeholder 7"/>
          <p:cNvSpPr>
            <a:spLocks noGrp="1"/>
          </p:cNvSpPr>
          <p:nvPr>
            <p:ph type="ftr" sz="quarter" idx="11"/>
          </p:nvPr>
        </p:nvSpPr>
        <p:spPr/>
        <p:txBody>
          <a:bodyPr/>
          <a:lstStyle/>
          <a:p>
            <a:endParaRPr lang="en-GB"/>
          </a:p>
        </p:txBody>
      </p:sp>
      <p:sp>
        <p:nvSpPr>
          <p:cNvPr id="7" name="Date Placeholder 6"/>
          <p:cNvSpPr>
            <a:spLocks noGrp="1"/>
          </p:cNvSpPr>
          <p:nvPr>
            <p:ph type="dt" sz="half" idx="10"/>
          </p:nvPr>
        </p:nvSpPr>
        <p:spPr/>
        <p:txBody>
          <a:bodyPr/>
          <a:lstStyle/>
          <a:p>
            <a:fld id="{36C34E35-0450-429A-8172-BAD3397A0F43}" type="datetimeFigureOut">
              <a:rPr lang="en-GB" smtClean="0"/>
              <a:pPr/>
              <a:t>10/08/2026</a:t>
            </a:fld>
            <a:endParaRPr lang="en-GB"/>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a:t>Click to edit Master title style</a:t>
            </a:r>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6C34E35-0450-429A-8172-BAD3397A0F43}" type="datetimeFigureOut">
              <a:rPr lang="en-GB" smtClean="0"/>
              <a:pPr/>
              <a:t>10/08/2026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ADA4C4B-C334-4E0A-8B4C-734E6878A1FF}" type="slidenum">
              <a:rPr lang="en-GB" smtClean="0"/>
              <a:pPr/>
              <a:t>‹#›</a:t>
            </a:fld>
            <a:endParaRPr lang="en-GB"/>
          </a:p>
        </p:txBody>
      </p:sp>
      <p:sp>
        <p:nvSpPr>
          <p:cNvPr id="2" name="Title 1"/>
          <p:cNvSpPr>
            <a:spLocks noGrp="1"/>
          </p:cNvSpPr>
          <p:nvPr>
            <p:ph type="title"/>
          </p:nvPr>
        </p:nvSpPr>
        <p:spPr/>
        <p:txBody>
          <a:bodyPr/>
          <a:lstStyle/>
          <a:p>
            <a:r>
              <a:rPr kumimoji="0"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C34E35-0450-429A-8172-BAD3397A0F43}" type="datetimeFigureOut">
              <a:rPr lang="en-GB" smtClean="0"/>
              <a:pPr/>
              <a:t>10/08/2026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ADA4C4B-C334-4E0A-8B4C-734E6878A1FF}"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a:t>Click to edit Master title style</a:t>
            </a:r>
          </a:p>
        </p:txBody>
      </p:sp>
      <p:sp>
        <p:nvSpPr>
          <p:cNvPr id="8" name="Date Placeholder 7"/>
          <p:cNvSpPr>
            <a:spLocks noGrp="1"/>
          </p:cNvSpPr>
          <p:nvPr>
            <p:ph type="dt" sz="half" idx="14"/>
          </p:nvPr>
        </p:nvSpPr>
        <p:spPr/>
        <p:txBody>
          <a:bodyPr/>
          <a:lstStyle/>
          <a:p>
            <a:fld id="{36C34E35-0450-429A-8172-BAD3397A0F43}" type="datetimeFigureOut">
              <a:rPr lang="en-GB" smtClean="0"/>
              <a:pPr/>
              <a:t>10/08/2026</a:t>
            </a:fld>
            <a:endParaRPr lang="en-GB"/>
          </a:p>
        </p:txBody>
      </p:sp>
      <p:sp>
        <p:nvSpPr>
          <p:cNvPr id="9" name="Slide Number Placeholder 8"/>
          <p:cNvSpPr>
            <a:spLocks noGrp="1"/>
          </p:cNvSpPr>
          <p:nvPr>
            <p:ph type="sldNum" sz="quarter" idx="15"/>
          </p:nvPr>
        </p:nvSpPr>
        <p:spPr/>
        <p:txBody>
          <a:bodyPr/>
          <a:lstStyle/>
          <a:p>
            <a:fld id="{7ADA4C4B-C334-4E0A-8B4C-734E6878A1FF}" type="slidenum">
              <a:rPr lang="en-GB" smtClean="0"/>
              <a:pPr/>
              <a:t>‹#›</a:t>
            </a:fld>
            <a:endParaRPr lang="en-GB"/>
          </a:p>
        </p:txBody>
      </p:sp>
      <p:sp>
        <p:nvSpPr>
          <p:cNvPr id="10" name="Footer Placeholder 9"/>
          <p:cNvSpPr>
            <a:spLocks noGrp="1"/>
          </p:cNvSpPr>
          <p:nvPr>
            <p:ph type="ftr" sz="quarter" idx="16"/>
          </p:nvPr>
        </p:nvSpPr>
        <p:spPr/>
        <p:txBody>
          <a:bodyPr/>
          <a:lstStyle/>
          <a:p>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a:t>Click to edit Master title style</a:t>
            </a:r>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a:t>Click icon to add picture</a:t>
            </a:r>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8" name="Date Placeholder 7"/>
          <p:cNvSpPr>
            <a:spLocks noGrp="1"/>
          </p:cNvSpPr>
          <p:nvPr>
            <p:ph type="dt" sz="half" idx="10"/>
          </p:nvPr>
        </p:nvSpPr>
        <p:spPr/>
        <p:txBody>
          <a:bodyPr/>
          <a:lstStyle/>
          <a:p>
            <a:fld id="{36C34E35-0450-429A-8172-BAD3397A0F43}" type="datetimeFigureOut">
              <a:rPr lang="en-GB" smtClean="0"/>
              <a:pPr/>
              <a:t>10/08/2026</a:t>
            </a:fld>
            <a:endParaRPr lang="en-GB"/>
          </a:p>
        </p:txBody>
      </p:sp>
      <p:sp>
        <p:nvSpPr>
          <p:cNvPr id="9" name="Slide Number Placeholder 8"/>
          <p:cNvSpPr>
            <a:spLocks noGrp="1"/>
          </p:cNvSpPr>
          <p:nvPr>
            <p:ph type="sldNum" sz="quarter" idx="11"/>
          </p:nvPr>
        </p:nvSpPr>
        <p:spPr/>
        <p:txBody>
          <a:bodyPr/>
          <a:lstStyle/>
          <a:p>
            <a:fld id="{7ADA4C4B-C334-4E0A-8B4C-734E6878A1FF}" type="slidenum">
              <a:rPr lang="en-GB" smtClean="0"/>
              <a:pPr/>
              <a:t>‹#›</a:t>
            </a:fld>
            <a:endParaRPr lang="en-GB"/>
          </a:p>
        </p:txBody>
      </p:sp>
      <p:sp>
        <p:nvSpPr>
          <p:cNvPr id="10" name="Footer Placeholder 9"/>
          <p:cNvSpPr>
            <a:spLocks noGrp="1"/>
          </p:cNvSpPr>
          <p:nvPr>
            <p:ph type="ftr" sz="quarter" idx="12"/>
          </p:nvPr>
        </p:nvSpPr>
        <p:spPr/>
        <p:txBody>
          <a:bodyPr/>
          <a:lstStyle/>
          <a:p>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36C34E35-0450-429A-8172-BAD3397A0F43}" type="datetimeFigureOut">
              <a:rPr lang="en-GB" smtClean="0"/>
              <a:pPr/>
              <a:t>10/08/2026</a:t>
            </a:fld>
            <a:endParaRPr lang="en-GB"/>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GB"/>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7ADA4C4B-C334-4E0A-8B4C-734E6878A1FF}" type="slidenum">
              <a:rPr lang="en-GB" smtClean="0"/>
              <a:pPr/>
              <a:t>‹#›</a:t>
            </a:fld>
            <a:endParaRPr lang="en-GB"/>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a:t>Click to edit Master title style</a:t>
            </a: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6.wmf"/></Relationships>
</file>

<file path=ppt/slides/_rels/slide11.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6.wmf"/><Relationship Id="rId5" Type="http://schemas.openxmlformats.org/officeDocument/2006/relationships/image" Target="../media/image10.jpeg"/><Relationship Id="rId4" Type="http://schemas.openxmlformats.org/officeDocument/2006/relationships/hyperlink" Target="http://en.wikipedia.org/wiki/File:Herbert_Henry_Asquith.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6.wmf"/></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9.xml"/><Relationship Id="rId5" Type="http://schemas.openxmlformats.org/officeDocument/2006/relationships/image" Target="../media/image6.wmf"/><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www.nadinemuller.org.uk/wp-content/uploads/2013/03/grief.jpg" TargetMode="External"/><Relationship Id="rId1" Type="http://schemas.openxmlformats.org/officeDocument/2006/relationships/slideLayout" Target="../slideLayouts/slideLayout9.xml"/><Relationship Id="rId4" Type="http://schemas.openxmlformats.org/officeDocument/2006/relationships/image" Target="../media/image6.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6998" y="5445224"/>
            <a:ext cx="8305800" cy="1143000"/>
          </a:xfrm>
        </p:spPr>
        <p:txBody>
          <a:bodyPr/>
          <a:lstStyle/>
          <a:p>
            <a:r>
              <a:rPr lang="en-GB" dirty="0" err="1"/>
              <a:t>Prosinec</a:t>
            </a:r>
            <a:r>
              <a:rPr lang="en-GB" dirty="0"/>
              <a:t> 1914  </a:t>
            </a:r>
            <a:r>
              <a:rPr lang="en-GB" dirty="0" err="1"/>
              <a:t>Vánoční</a:t>
            </a:r>
            <a:r>
              <a:rPr lang="en-GB" dirty="0"/>
              <a:t> </a:t>
            </a:r>
            <a:r>
              <a:rPr lang="en-GB" dirty="0" err="1"/>
              <a:t>příměří</a:t>
            </a:r>
            <a:endParaRPr lang="en-GB" dirty="0"/>
          </a:p>
        </p:txBody>
      </p:sp>
      <p:sp>
        <p:nvSpPr>
          <p:cNvPr id="2" name="Title 1"/>
          <p:cNvSpPr>
            <a:spLocks noGrp="1"/>
          </p:cNvSpPr>
          <p:nvPr>
            <p:ph type="ctrTitle"/>
          </p:nvPr>
        </p:nvSpPr>
        <p:spPr>
          <a:xfrm>
            <a:off x="683568" y="404664"/>
            <a:ext cx="7775984" cy="973088"/>
          </a:xfrm>
        </p:spPr>
        <p:txBody>
          <a:bodyPr/>
          <a:lstStyle/>
          <a:p>
            <a:r>
              <a:rPr lang="en-GB" b="1" i="1" dirty="0"/>
              <a:t>Co by </a:t>
            </a:r>
            <a:r>
              <a:rPr lang="en-GB" b="1" i="1" dirty="0" err="1"/>
              <a:t>řekli</a:t>
            </a:r>
            <a:r>
              <a:rPr lang="en-GB" b="1" i="1" dirty="0"/>
              <a:t>?</a:t>
            </a:r>
          </a:p>
        </p:txBody>
      </p:sp>
      <p:pic>
        <p:nvPicPr>
          <p:cNvPr id="4" name="Picture 3"/>
          <p:cNvPicPr/>
          <p:nvPr/>
        </p:nvPicPr>
        <p:blipFill>
          <a:blip r:embed="rId3" cstate="print">
            <a:extLst>
              <a:ext uri="{28A0092B-C50C-407E-A947-70E740481C1C}">
                <a14:useLocalDpi xmlns:a14="http://schemas.microsoft.com/office/drawing/2010/main"/>
              </a:ext>
            </a:extLst>
          </a:blip>
          <a:stretch>
            <a:fillRect/>
          </a:stretch>
        </p:blipFill>
        <p:spPr>
          <a:xfrm>
            <a:off x="465314" y="1700808"/>
            <a:ext cx="4702859" cy="3249254"/>
          </a:xfrm>
          <a:prstGeom prst="rect">
            <a:avLst/>
          </a:prstGeom>
        </p:spPr>
      </p:pic>
      <p:pic>
        <p:nvPicPr>
          <p:cNvPr id="5" name="Picture 4"/>
          <p:cNvPicPr/>
          <p:nvPr/>
        </p:nvPicPr>
        <p:blipFill>
          <a:blip r:embed="rId4" cstate="screen">
            <a:extLst>
              <a:ext uri="{28A0092B-C50C-407E-A947-70E740481C1C}">
                <a14:useLocalDpi xmlns:a14="http://schemas.microsoft.com/office/drawing/2010/main"/>
              </a:ext>
            </a:extLst>
          </a:blip>
          <a:stretch>
            <a:fillRect/>
          </a:stretch>
        </p:blipFill>
        <p:spPr>
          <a:xfrm>
            <a:off x="5682397" y="1700808"/>
            <a:ext cx="2939287" cy="3247724"/>
          </a:xfrm>
          <a:prstGeom prst="rect">
            <a:avLst/>
          </a:prstGeom>
        </p:spPr>
      </p:pic>
    </p:spTree>
    <p:extLst>
      <p:ext uri="{BB962C8B-B14F-4D97-AF65-F5344CB8AC3E}">
        <p14:creationId xmlns:p14="http://schemas.microsoft.com/office/powerpoint/2010/main" val="2112941414"/>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556792"/>
            <a:ext cx="2736304" cy="1066800"/>
          </a:xfrm>
        </p:spPr>
        <p:txBody>
          <a:bodyPr>
            <a:noAutofit/>
          </a:bodyPr>
          <a:lstStyle/>
          <a:p>
            <a:r>
              <a:rPr lang="en-GB" sz="3200" dirty="0"/>
              <a:t>VÁŽNĚ ZRANĚNÝ VOJÁK</a:t>
            </a:r>
          </a:p>
        </p:txBody>
      </p:sp>
      <p:pic>
        <p:nvPicPr>
          <p:cNvPr id="7171" name="Picture 3"/>
          <p:cNvPicPr>
            <a:picLocks noGrp="1" noChangeAspect="1" noChangeArrowheads="1"/>
          </p:cNvPicPr>
          <p:nvPr>
            <p:ph type="pic" idx="1"/>
          </p:nvPr>
        </p:nvPicPr>
        <p:blipFill>
          <a:blip r:embed="rId3" cstate="screen">
            <a:extLst>
              <a:ext uri="{28A0092B-C50C-407E-A947-70E740481C1C}">
                <a14:useLocalDpi xmlns:a14="http://schemas.microsoft.com/office/drawing/2010/main"/>
              </a:ext>
            </a:extLst>
          </a:blip>
          <a:srcRect/>
          <a:stretch>
            <a:fillRect/>
          </a:stretch>
        </p:blipFill>
        <p:spPr bwMode="auto">
          <a:xfrm>
            <a:off x="3131840" y="1700808"/>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 Placeholder 3"/>
          <p:cNvSpPr>
            <a:spLocks noGrp="1"/>
          </p:cNvSpPr>
          <p:nvPr>
            <p:ph type="body" sz="half" idx="2"/>
          </p:nvPr>
        </p:nvSpPr>
        <p:spPr>
          <a:xfrm>
            <a:off x="395536" y="3717032"/>
            <a:ext cx="2057400" cy="4419600"/>
          </a:xfrm>
        </p:spPr>
        <p:txBody>
          <a:bodyPr>
            <a:normAutofit/>
          </a:bodyPr>
          <a:lstStyle/>
          <a:p>
            <a:r>
              <a:rPr lang="en-GB" sz="2800" dirty="0"/>
              <a:t>CO BY ŘEKL?</a:t>
            </a:r>
          </a:p>
        </p:txBody>
      </p:sp>
      <p:pic>
        <p:nvPicPr>
          <p:cNvPr id="9218" name="Picture 2" descr="C:\Users\Hony Monster\AppData\Local\Microsoft\Windows\Temporary Internet Files\Content.IE5\ARYBAD48\MC900434669[1].wmf"/>
          <p:cNvPicPr>
            <a:picLocks noChangeAspect="1" noChangeArrowheads="1"/>
          </p:cNvPicPr>
          <p:nvPr/>
        </p:nvPicPr>
        <p:blipFill>
          <a:blip r:embed="rId4" cstate="print"/>
          <a:srcRect/>
          <a:stretch>
            <a:fillRect/>
          </a:stretch>
        </p:blipFill>
        <p:spPr bwMode="auto">
          <a:xfrm>
            <a:off x="6012160" y="404664"/>
            <a:ext cx="3131840" cy="3026643"/>
          </a:xfrm>
          <a:prstGeom prst="rect">
            <a:avLst/>
          </a:prstGeom>
          <a:noFill/>
        </p:spPr>
      </p:pic>
    </p:spTree>
    <p:extLst>
      <p:ext uri="{BB962C8B-B14F-4D97-AF65-F5344CB8AC3E}">
        <p14:creationId xmlns:p14="http://schemas.microsoft.com/office/powerpoint/2010/main" val="3627276345"/>
      </p:ext>
    </p:extLst>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1"/>
                                        </p:tgtEl>
                                        <p:attrNameLst>
                                          <p:attrName>style.visibility</p:attrName>
                                        </p:attrNameLst>
                                      </p:cBhvr>
                                      <p:to>
                                        <p:strVal val="visible"/>
                                      </p:to>
                                    </p:set>
                                    <p:animEffect transition="in" filter="fade">
                                      <p:cBhvr>
                                        <p:cTn id="7" dur="2000"/>
                                        <p:tgtEl>
                                          <p:spTgt spid="717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fade">
                                      <p:cBhvr>
                                        <p:cTn id="18" dur="2000"/>
                                        <p:tgtEl>
                                          <p:spTgt spid="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9218"/>
                                        </p:tgtEl>
                                        <p:attrNameLst>
                                          <p:attrName>style.visibility</p:attrName>
                                        </p:attrNameLst>
                                      </p:cBhvr>
                                      <p:to>
                                        <p:strVal val="visible"/>
                                      </p:to>
                                    </p:set>
                                    <p:animEffect transition="in" filter="wipe(down)">
                                      <p:cBhvr>
                                        <p:cTn id="23" dur="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allAtOnce"/>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sp>
        <p:nvSpPr>
          <p:cNvPr id="2" name="Title 1"/>
          <p:cNvSpPr>
            <a:spLocks noGrp="1"/>
          </p:cNvSpPr>
          <p:nvPr>
            <p:ph type="title"/>
          </p:nvPr>
        </p:nvSpPr>
        <p:spPr/>
        <p:txBody>
          <a:bodyPr>
            <a:normAutofit fontScale="90000"/>
          </a:bodyPr>
          <a:lstStyle/>
          <a:p>
            <a:r>
              <a:rPr lang="en-GB" dirty="0"/>
              <a:t>LIDÉ OKUPUJÍCÍ FRANCII A BELGII</a:t>
            </a:r>
          </a:p>
        </p:txBody>
      </p:sp>
      <p:pic>
        <p:nvPicPr>
          <p:cNvPr id="3075" name="Picture 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539552" y="1628800"/>
            <a:ext cx="8136903"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547664" y="6275633"/>
            <a:ext cx="7416824" cy="523220"/>
          </a:xfrm>
          <a:prstGeom prst="rect">
            <a:avLst/>
          </a:prstGeom>
          <a:noFill/>
        </p:spPr>
        <p:txBody>
          <a:bodyPr wrap="square" rtlCol="0">
            <a:spAutoFit/>
          </a:bodyPr>
          <a:lstStyle/>
          <a:p>
            <a:pPr algn="r"/>
            <a:r>
              <a:rPr lang="en-GB" sz="2800" dirty="0"/>
              <a:t>CO BY ŘEKLI?</a:t>
            </a:r>
          </a:p>
        </p:txBody>
      </p:sp>
      <p:pic>
        <p:nvPicPr>
          <p:cNvPr id="8194" name="Picture 2" descr="C:\Users\Hony Monster\AppData\Local\Microsoft\Windows\Temporary Internet Files\Content.IE5\ARYBAD48\MC900434669[1].wmf"/>
          <p:cNvPicPr>
            <a:picLocks noChangeAspect="1" noChangeArrowheads="1"/>
          </p:cNvPicPr>
          <p:nvPr/>
        </p:nvPicPr>
        <p:blipFill>
          <a:blip r:embed="rId3" cstate="print"/>
          <a:srcRect/>
          <a:stretch>
            <a:fillRect/>
          </a:stretch>
        </p:blipFill>
        <p:spPr bwMode="auto">
          <a:xfrm>
            <a:off x="5103093" y="2492896"/>
            <a:ext cx="4040907" cy="2197397"/>
          </a:xfrm>
          <a:prstGeom prst="rect">
            <a:avLst/>
          </a:prstGeom>
          <a:noFill/>
        </p:spPr>
      </p:pic>
    </p:spTree>
    <p:extLst>
      <p:ext uri="{BB962C8B-B14F-4D97-AF65-F5344CB8AC3E}">
        <p14:creationId xmlns:p14="http://schemas.microsoft.com/office/powerpoint/2010/main" val="1806969161"/>
      </p:ext>
    </p:extLst>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fade">
                                      <p:cBhvr>
                                        <p:cTn id="7" dur="2000"/>
                                        <p:tgtEl>
                                          <p:spTgt spid="307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fade">
                                      <p:cBhvr>
                                        <p:cTn id="18" dur="2000"/>
                                        <p:tgtEl>
                                          <p:spTgt spid="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8194"/>
                                        </p:tgtEl>
                                        <p:attrNameLst>
                                          <p:attrName>style.visibility</p:attrName>
                                        </p:attrNameLst>
                                      </p:cBhvr>
                                      <p:to>
                                        <p:strVal val="visible"/>
                                      </p:to>
                                    </p:set>
                                    <p:anim calcmode="lin" valueType="num">
                                      <p:cBhvr additive="base">
                                        <p:cTn id="23" dur="500" fill="hold"/>
                                        <p:tgtEl>
                                          <p:spTgt spid="8194"/>
                                        </p:tgtEl>
                                        <p:attrNameLst>
                                          <p:attrName>ppt_x</p:attrName>
                                        </p:attrNameLst>
                                      </p:cBhvr>
                                      <p:tavLst>
                                        <p:tav tm="0">
                                          <p:val>
                                            <p:strVal val="#ppt_x"/>
                                          </p:val>
                                        </p:tav>
                                        <p:tav tm="100000">
                                          <p:val>
                                            <p:strVal val="#ppt_x"/>
                                          </p:val>
                                        </p:tav>
                                      </p:tavLst>
                                    </p:anim>
                                    <p:anim calcmode="lin" valueType="num">
                                      <p:cBhvr additive="base">
                                        <p:cTn id="24" dur="500" fill="hold"/>
                                        <p:tgtEl>
                                          <p:spTgt spid="819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allAtOnce"/>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660232" y="1700808"/>
            <a:ext cx="2057400" cy="1066800"/>
          </a:xfrm>
        </p:spPr>
        <p:txBody>
          <a:bodyPr/>
          <a:lstStyle/>
          <a:p>
            <a:r>
              <a:rPr lang="en-GB" dirty="0" err="1"/>
              <a:t>Nově</a:t>
            </a:r>
            <a:r>
              <a:rPr lang="en-GB" dirty="0"/>
              <a:t> </a:t>
            </a:r>
            <a:r>
              <a:rPr lang="en-GB" dirty="0" err="1"/>
              <a:t>naverbovaný</a:t>
            </a:r>
            <a:r>
              <a:rPr lang="en-GB" dirty="0"/>
              <a:t> </a:t>
            </a:r>
            <a:r>
              <a:rPr lang="en-GB" dirty="0" err="1"/>
              <a:t>voják</a:t>
            </a:r>
            <a:endParaRPr lang="en-GB" dirty="0"/>
          </a:p>
        </p:txBody>
      </p:sp>
      <p:pic>
        <p:nvPicPr>
          <p:cNvPr id="7" name="Picture 2" descr="http://ts4.mm.bing.net/th?&amp;id=HN.608043652730913769&amp;w=300&amp;h=300&amp;c=0&amp;pid=1.9&amp;rs=0&amp;p=0"/>
          <p:cNvPicPr>
            <a:picLocks noGrp="1" noChangeAspect="1" noChangeArrowheads="1"/>
          </p:cNvPicPr>
          <p:nvPr>
            <p:ph type="pic" idx="1"/>
          </p:nvPr>
        </p:nvPicPr>
        <p:blipFill>
          <a:blip r:embed="rId2" cstate="screen">
            <a:extLst>
              <a:ext uri="{28A0092B-C50C-407E-A947-70E740481C1C}">
                <a14:useLocalDpi xmlns:a14="http://schemas.microsoft.com/office/drawing/2010/main"/>
              </a:ext>
            </a:extLst>
          </a:blip>
          <a:srcRect/>
          <a:stretch>
            <a:fillRect/>
          </a:stretch>
        </p:blipFill>
        <p:spPr/>
      </p:pic>
      <p:sp>
        <p:nvSpPr>
          <p:cNvPr id="6" name="Text Placeholder 5"/>
          <p:cNvSpPr>
            <a:spLocks noGrp="1"/>
          </p:cNvSpPr>
          <p:nvPr>
            <p:ph type="body" sz="half" idx="2"/>
          </p:nvPr>
        </p:nvSpPr>
        <p:spPr>
          <a:xfrm>
            <a:off x="6660232" y="3789040"/>
            <a:ext cx="2057400" cy="4419600"/>
          </a:xfrm>
        </p:spPr>
        <p:txBody>
          <a:bodyPr>
            <a:normAutofit/>
          </a:bodyPr>
          <a:lstStyle/>
          <a:p>
            <a:r>
              <a:rPr lang="en-GB" sz="2800" dirty="0"/>
              <a:t>CO BY ŘEKL?</a:t>
            </a:r>
          </a:p>
        </p:txBody>
      </p:sp>
      <p:pic>
        <p:nvPicPr>
          <p:cNvPr id="6146" name="Picture 2" descr="C:\Users\Hony Monster\AppData\Local\Microsoft\Windows\Temporary Internet Files\Content.IE5\ARYBAD48\MC900434669[1].wmf"/>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707904" y="0"/>
            <a:ext cx="2744763" cy="1981373"/>
          </a:xfrm>
          <a:prstGeom prst="rect">
            <a:avLst/>
          </a:prstGeom>
          <a:noFill/>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fade">
                                      <p:cBhvr>
                                        <p:cTn id="18" dur="2000"/>
                                        <p:tgtEl>
                                          <p:spTgt spid="6">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6146"/>
                                        </p:tgtEl>
                                        <p:attrNameLst>
                                          <p:attrName>style.visibility</p:attrName>
                                        </p:attrNameLst>
                                      </p:cBhvr>
                                      <p:to>
                                        <p:strVal val="visible"/>
                                      </p:to>
                                    </p:set>
                                    <p:animEffect transition="in" filter="wipe(down)">
                                      <p:cBhvr>
                                        <p:cTn id="23"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GB"/>
          </a:p>
        </p:txBody>
      </p:sp>
      <p:pic>
        <p:nvPicPr>
          <p:cNvPr id="13" name="Picture 6" descr="http://ts1.mm.bing.net/th?&amp;id=HN.608053239086317883&amp;w=300&amp;h=300&amp;c=0&amp;pid=1.9&amp;rs=0&amp;p=0"/>
          <p:cNvPicPr>
            <a:picLocks noGrp="1" noChangeAspect="1" noChangeArrowheads="1"/>
          </p:cNvPicPr>
          <p:nvPr>
            <p:ph type="pic" idx="1"/>
          </p:nvPr>
        </p:nvPicPr>
        <p:blipFill>
          <a:blip r:embed="rId2" cstate="screen">
            <a:extLst>
              <a:ext uri="{28A0092B-C50C-407E-A947-70E740481C1C}">
                <a14:useLocalDpi xmlns:a14="http://schemas.microsoft.com/office/drawing/2010/main"/>
              </a:ext>
            </a:extLst>
          </a:blip>
          <a:srcRect/>
          <a:stretch>
            <a:fillRect/>
          </a:stretch>
        </p:blipFill>
        <p:spPr>
          <a:xfrm>
            <a:off x="1691680" y="620688"/>
            <a:ext cx="5486400" cy="5122912"/>
          </a:xfrm>
        </p:spPr>
      </p:pic>
      <p:sp>
        <p:nvSpPr>
          <p:cNvPr id="6" name="Text Placeholder 5"/>
          <p:cNvSpPr>
            <a:spLocks noGrp="1"/>
          </p:cNvSpPr>
          <p:nvPr>
            <p:ph type="body" sz="half" idx="2"/>
          </p:nvPr>
        </p:nvSpPr>
        <p:spPr>
          <a:xfrm>
            <a:off x="1835696" y="5589240"/>
            <a:ext cx="5486400" cy="804862"/>
          </a:xfrm>
        </p:spPr>
        <p:txBody>
          <a:bodyPr>
            <a:noAutofit/>
          </a:bodyPr>
          <a:lstStyle/>
          <a:p>
            <a:pPr algn="ctr"/>
            <a:r>
              <a:rPr lang="en-GB" sz="2800" b="1" dirty="0"/>
              <a:t>VÁLEČNÝ VETERÁN</a:t>
            </a:r>
          </a:p>
          <a:p>
            <a:pPr algn="ctr"/>
            <a:r>
              <a:rPr lang="en-GB" sz="2800" dirty="0"/>
              <a:t>CO BY ŘEKL?</a:t>
            </a:r>
          </a:p>
        </p:txBody>
      </p:sp>
      <p:pic>
        <p:nvPicPr>
          <p:cNvPr id="5122" name="Picture 2" descr="C:\Users\Hony Monster\AppData\Local\Microsoft\Windows\Temporary Internet Files\Content.IE5\ARYBAD48\MC900434669[1].wmf"/>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004048" y="0"/>
            <a:ext cx="2664296" cy="2063155"/>
          </a:xfrm>
          <a:prstGeom prst="rect">
            <a:avLst/>
          </a:prstGeom>
          <a:noFill/>
        </p:spPr>
      </p:pic>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2000"/>
                                        <p:tgtEl>
                                          <p:spTgt spid="6">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5122"/>
                                        </p:tgtEl>
                                        <p:attrNameLst>
                                          <p:attrName>style.visibility</p:attrName>
                                        </p:attrNameLst>
                                      </p:cBhvr>
                                      <p:to>
                                        <p:strVal val="visible"/>
                                      </p:to>
                                    </p:set>
                                    <p:anim calcmode="lin" valueType="num">
                                      <p:cBhvr additive="base">
                                        <p:cTn id="15" dur="500" fill="hold"/>
                                        <p:tgtEl>
                                          <p:spTgt spid="5122"/>
                                        </p:tgtEl>
                                        <p:attrNameLst>
                                          <p:attrName>ppt_x</p:attrName>
                                        </p:attrNameLst>
                                      </p:cBhvr>
                                      <p:tavLst>
                                        <p:tav tm="0">
                                          <p:val>
                                            <p:strVal val="#ppt_x"/>
                                          </p:val>
                                        </p:tav>
                                        <p:tav tm="100000">
                                          <p:val>
                                            <p:strVal val="#ppt_x"/>
                                          </p:val>
                                        </p:tav>
                                      </p:tavLst>
                                    </p:anim>
                                    <p:anim calcmode="lin" valueType="num">
                                      <p:cBhvr additive="base">
                                        <p:cTn id="16" dur="500" fill="hold"/>
                                        <p:tgtEl>
                                          <p:spTgt spid="51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https://encrypted-tbn3.gstatic.com/images?q=tbn:ANd9GcReB40q33KzBlMgZtnek7ZqrvTX47npOQhH5vAG_pdoWyensqctTw"/>
          <p:cNvPicPr>
            <a:picLocks noGrp="1" noChangeAspect="1" noChangeArrowheads="1"/>
          </p:cNvPicPr>
          <p:nvPr>
            <p:ph type="pic" idx="1"/>
          </p:nvPr>
        </p:nvPicPr>
        <p:blipFill>
          <a:blip r:embed="rId2" cstate="screen">
            <a:extLst>
              <a:ext uri="{28A0092B-C50C-407E-A947-70E740481C1C}">
                <a14:useLocalDpi xmlns:a14="http://schemas.microsoft.com/office/drawing/2010/main"/>
              </a:ext>
            </a:extLst>
          </a:blip>
          <a:srcRect/>
          <a:stretch>
            <a:fillRect/>
          </a:stretch>
        </p:blipFill>
        <p:spPr bwMode="auto">
          <a:xfrm>
            <a:off x="395536" y="634826"/>
            <a:ext cx="7994650" cy="5273675"/>
          </a:xfrm>
          <a:prstGeom prst="rect">
            <a:avLst/>
          </a:prstGeom>
          <a:noFill/>
        </p:spPr>
      </p:pic>
      <p:sp>
        <p:nvSpPr>
          <p:cNvPr id="2" name="Title 1"/>
          <p:cNvSpPr>
            <a:spLocks noGrp="1"/>
          </p:cNvSpPr>
          <p:nvPr>
            <p:ph type="title"/>
          </p:nvPr>
        </p:nvSpPr>
        <p:spPr>
          <a:xfrm>
            <a:off x="5424847" y="2051961"/>
            <a:ext cx="2561456" cy="1066800"/>
          </a:xfrm>
        </p:spPr>
        <p:txBody>
          <a:bodyPr>
            <a:normAutofit/>
          </a:bodyPr>
          <a:lstStyle/>
          <a:p>
            <a:r>
              <a:rPr lang="en-GB" sz="2800" dirty="0">
                <a:solidFill>
                  <a:srgbClr val="FF0000"/>
                </a:solidFill>
              </a:rPr>
              <a:t>DŮSTOJNÍCI</a:t>
            </a:r>
          </a:p>
        </p:txBody>
      </p:sp>
      <p:sp>
        <p:nvSpPr>
          <p:cNvPr id="4" name="Text Placeholder 3"/>
          <p:cNvSpPr>
            <a:spLocks noGrp="1"/>
          </p:cNvSpPr>
          <p:nvPr>
            <p:ph type="body" sz="half" idx="2"/>
          </p:nvPr>
        </p:nvSpPr>
        <p:spPr>
          <a:xfrm>
            <a:off x="5292080" y="4149080"/>
            <a:ext cx="3250704" cy="4419600"/>
          </a:xfrm>
        </p:spPr>
        <p:txBody>
          <a:bodyPr/>
          <a:lstStyle/>
          <a:p>
            <a:r>
              <a:rPr lang="en-GB" sz="2800" b="1" dirty="0"/>
              <a:t>CO BY ŘEKLI?</a:t>
            </a:r>
            <a:endParaRPr lang="en-GB" b="1" dirty="0"/>
          </a:p>
        </p:txBody>
      </p:sp>
      <p:pic>
        <p:nvPicPr>
          <p:cNvPr id="2050" name="Picture 2" descr="C:\Users\Hony Monster\AppData\Local\Microsoft\Windows\Temporary Internet Files\Content.IE5\ARYBAD48\MC900434669[1].wmf"/>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rot="460589" flipH="1">
            <a:off x="-211063" y="389452"/>
            <a:ext cx="2051720" cy="1836736"/>
          </a:xfrm>
          <a:prstGeom prst="rect">
            <a:avLst/>
          </a:prstGeom>
          <a:noFill/>
        </p:spPr>
      </p:pic>
      <p:pic>
        <p:nvPicPr>
          <p:cNvPr id="2051" name="Picture 3" descr="C:\Users\Hony Monster\AppData\Local\Microsoft\Windows\Temporary Internet Files\Content.IE5\ARYBAD48\MC900434669[1].wmf"/>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131840" y="764704"/>
            <a:ext cx="1889125" cy="1514475"/>
          </a:xfrm>
          <a:prstGeom prst="rect">
            <a:avLst/>
          </a:prstGeom>
          <a:noFill/>
        </p:spPr>
      </p:pic>
      <p:pic>
        <p:nvPicPr>
          <p:cNvPr id="2052" name="Picture 4" descr="C:\Users\Hony Monster\AppData\Local\Microsoft\Windows\Temporary Internet Files\Content.IE5\ARYBAD48\MC900434669[1].wmf"/>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148064" y="0"/>
            <a:ext cx="2448272" cy="1514475"/>
          </a:xfrm>
          <a:prstGeom prst="rect">
            <a:avLst/>
          </a:prstGeom>
          <a:noFill/>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4"/>
                                        </p:tgtEl>
                                        <p:attrNameLst>
                                          <p:attrName>style.visibility</p:attrName>
                                        </p:attrNameLst>
                                      </p:cBhvr>
                                      <p:to>
                                        <p:strVal val="visible"/>
                                      </p:to>
                                    </p:set>
                                    <p:anim calcmode="lin" valueType="num">
                                      <p:cBhvr additive="base">
                                        <p:cTn id="7" dur="500" fill="hold"/>
                                        <p:tgtEl>
                                          <p:spTgt spid="2054"/>
                                        </p:tgtEl>
                                        <p:attrNameLst>
                                          <p:attrName>ppt_x</p:attrName>
                                        </p:attrNameLst>
                                      </p:cBhvr>
                                      <p:tavLst>
                                        <p:tav tm="0">
                                          <p:val>
                                            <p:strVal val="#ppt_x"/>
                                          </p:val>
                                        </p:tav>
                                        <p:tav tm="100000">
                                          <p:val>
                                            <p:strVal val="#ppt_x"/>
                                          </p:val>
                                        </p:tav>
                                      </p:tavLst>
                                    </p:anim>
                                    <p:anim calcmode="lin" valueType="num">
                                      <p:cBhvr additive="base">
                                        <p:cTn id="8" dur="500" fill="hold"/>
                                        <p:tgtEl>
                                          <p:spTgt spid="205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wipe(down)">
                                      <p:cBhvr>
                                        <p:cTn id="18" dur="500"/>
                                        <p:tgtEl>
                                          <p:spTgt spid="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2050"/>
                                        </p:tgtEl>
                                        <p:attrNameLst>
                                          <p:attrName>style.visibility</p:attrName>
                                        </p:attrNameLst>
                                      </p:cBhvr>
                                      <p:to>
                                        <p:strVal val="visible"/>
                                      </p:to>
                                    </p:set>
                                    <p:animEffect transition="in" filter="wipe(down)">
                                      <p:cBhvr>
                                        <p:cTn id="23" dur="500"/>
                                        <p:tgtEl>
                                          <p:spTgt spid="205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051"/>
                                        </p:tgtEl>
                                        <p:attrNameLst>
                                          <p:attrName>style.visibility</p:attrName>
                                        </p:attrNameLst>
                                      </p:cBhvr>
                                      <p:to>
                                        <p:strVal val="visible"/>
                                      </p:to>
                                    </p:set>
                                    <p:animEffect transition="in" filter="fade">
                                      <p:cBhvr>
                                        <p:cTn id="28" dur="2000"/>
                                        <p:tgtEl>
                                          <p:spTgt spid="205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2052"/>
                                        </p:tgtEl>
                                        <p:attrNameLst>
                                          <p:attrName>style.visibility</p:attrName>
                                        </p:attrNameLst>
                                      </p:cBhvr>
                                      <p:to>
                                        <p:strVal val="visible"/>
                                      </p:to>
                                    </p:set>
                                    <p:animEffect transition="in" filter="wipe(down)">
                                      <p:cBhvr>
                                        <p:cTn id="33"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5856" y="260648"/>
            <a:ext cx="3065512" cy="1066800"/>
          </a:xfrm>
        </p:spPr>
        <p:txBody>
          <a:bodyPr>
            <a:noAutofit/>
          </a:bodyPr>
          <a:lstStyle/>
          <a:p>
            <a:pPr algn="ctr"/>
            <a:r>
              <a:rPr lang="en-GB" sz="3600" dirty="0"/>
              <a:t> POLITIK</a:t>
            </a:r>
          </a:p>
        </p:txBody>
      </p:sp>
      <p:pic>
        <p:nvPicPr>
          <p:cNvPr id="1026" name="Picture 2"/>
          <p:cNvPicPr>
            <a:picLocks noGrp="1" noChangeAspect="1" noChangeArrowheads="1"/>
          </p:cNvPicPr>
          <p:nvPr>
            <p:ph type="pic" idx="1"/>
          </p:nvPr>
        </p:nvPicPr>
        <p:blipFill>
          <a:blip r:embed="rId3" cstate="screen">
            <a:extLst>
              <a:ext uri="{28A0092B-C50C-407E-A947-70E740481C1C}">
                <a14:useLocalDpi xmlns:a14="http://schemas.microsoft.com/office/drawing/2010/main"/>
              </a:ext>
            </a:extLst>
          </a:blip>
          <a:srcRect/>
          <a:stretch>
            <a:fillRect/>
          </a:stretch>
        </p:blipFill>
        <p:spPr bwMode="auto">
          <a:xfrm>
            <a:off x="467544" y="1556792"/>
            <a:ext cx="6019800" cy="556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 Placeholder 3"/>
          <p:cNvSpPr>
            <a:spLocks noGrp="1"/>
          </p:cNvSpPr>
          <p:nvPr>
            <p:ph type="body" sz="half" idx="2"/>
          </p:nvPr>
        </p:nvSpPr>
        <p:spPr>
          <a:xfrm>
            <a:off x="2915816" y="6093296"/>
            <a:ext cx="4032448" cy="4419600"/>
          </a:xfrm>
        </p:spPr>
        <p:txBody>
          <a:bodyPr>
            <a:normAutofit/>
          </a:bodyPr>
          <a:lstStyle/>
          <a:p>
            <a:r>
              <a:rPr lang="en-GB" sz="2400" dirty="0"/>
              <a:t>CO BY ŘEKL?</a:t>
            </a:r>
          </a:p>
        </p:txBody>
      </p:sp>
      <p:pic>
        <p:nvPicPr>
          <p:cNvPr id="8194" name="Picture 2" descr="Herbert Henry Asquith.jpg">
            <a:hlinkClick r:id="rId4"/>
          </p:cNvPr>
          <p:cNvPicPr>
            <a:picLocks noChangeAspect="1" noChangeArrowheads="1"/>
          </p:cNvPicPr>
          <p:nvPr/>
        </p:nvPicPr>
        <p:blipFill>
          <a:blip r:embed="rId5" cstate="print"/>
          <a:srcRect/>
          <a:stretch>
            <a:fillRect/>
          </a:stretch>
        </p:blipFill>
        <p:spPr bwMode="auto">
          <a:xfrm>
            <a:off x="2915816" y="1268760"/>
            <a:ext cx="3528392" cy="4618988"/>
          </a:xfrm>
          <a:prstGeom prst="rect">
            <a:avLst/>
          </a:prstGeom>
          <a:noFill/>
        </p:spPr>
      </p:pic>
      <p:pic>
        <p:nvPicPr>
          <p:cNvPr id="8" name="Picture 2" descr="C:\Users\Hony Monster\AppData\Local\Microsoft\Windows\Temporary Internet Files\Content.IE5\ARYBAD48\MC900434669[1].wmf"/>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rot="21242031" flipH="1">
            <a:off x="454163" y="925504"/>
            <a:ext cx="3233830" cy="2682159"/>
          </a:xfrm>
          <a:prstGeom prst="rect">
            <a:avLst/>
          </a:prstGeom>
          <a:noFill/>
        </p:spPr>
      </p:pic>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592630"/>
            <a:ext cx="5904656" cy="1066800"/>
          </a:xfrm>
        </p:spPr>
        <p:txBody>
          <a:bodyPr>
            <a:noAutofit/>
          </a:bodyPr>
          <a:lstStyle/>
          <a:p>
            <a:pPr algn="ctr"/>
            <a:r>
              <a:rPr lang="en-GB" sz="3600" dirty="0"/>
              <a:t> PRACOVNÍCI  Z VÝROBNY ZBRANÍ</a:t>
            </a:r>
          </a:p>
        </p:txBody>
      </p:sp>
      <p:sp>
        <p:nvSpPr>
          <p:cNvPr id="4" name="Text Placeholder 3"/>
          <p:cNvSpPr>
            <a:spLocks noGrp="1"/>
          </p:cNvSpPr>
          <p:nvPr>
            <p:ph type="body" sz="half" idx="2"/>
          </p:nvPr>
        </p:nvSpPr>
        <p:spPr>
          <a:xfrm>
            <a:off x="2915816" y="6093296"/>
            <a:ext cx="4032448" cy="4419600"/>
          </a:xfrm>
        </p:spPr>
        <p:txBody>
          <a:bodyPr>
            <a:normAutofit/>
          </a:bodyPr>
          <a:lstStyle/>
          <a:p>
            <a:r>
              <a:rPr lang="en-GB" sz="2400" dirty="0"/>
              <a:t>CO BY ŘEKLI?</a:t>
            </a:r>
          </a:p>
        </p:txBody>
      </p:sp>
      <p:pic>
        <p:nvPicPr>
          <p:cNvPr id="8" name="Picture 7" descr="Untitled.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23728" y="1772816"/>
            <a:ext cx="5761072" cy="4093708"/>
          </a:xfrm>
          <a:prstGeom prst="rect">
            <a:avLst/>
          </a:prstGeom>
        </p:spPr>
      </p:pic>
      <p:pic>
        <p:nvPicPr>
          <p:cNvPr id="11" name="Picture 2" descr="C:\Users\Hony Monster\AppData\Local\Microsoft\Windows\Temporary Internet Files\Content.IE5\ARYBAD48\MC900434669[1].wmf"/>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21242031" flipH="1">
            <a:off x="382156" y="1141528"/>
            <a:ext cx="3233830" cy="2682159"/>
          </a:xfrm>
          <a:prstGeom prst="rect">
            <a:avLst/>
          </a:prstGeom>
          <a:noFill/>
        </p:spPr>
      </p:pic>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2100" y="345976"/>
            <a:ext cx="6019800" cy="1066800"/>
          </a:xfrm>
        </p:spPr>
        <p:txBody>
          <a:bodyPr>
            <a:noAutofit/>
          </a:bodyPr>
          <a:lstStyle/>
          <a:p>
            <a:pPr algn="ctr"/>
            <a:r>
              <a:rPr lang="en-GB" sz="3600" dirty="0"/>
              <a:t>ANTI-VÁLEČNÁ AKTIVISTKA</a:t>
            </a:r>
          </a:p>
        </p:txBody>
      </p:sp>
      <p:pic>
        <p:nvPicPr>
          <p:cNvPr id="1026" name="Picture 2"/>
          <p:cNvPicPr>
            <a:picLocks noGrp="1" noChangeAspect="1" noChangeArrowheads="1"/>
          </p:cNvPicPr>
          <p:nvPr>
            <p:ph type="pic" idx="1"/>
          </p:nvPr>
        </p:nvPicPr>
        <p:blipFill>
          <a:blip r:embed="rId3" cstate="screen">
            <a:extLst>
              <a:ext uri="{28A0092B-C50C-407E-A947-70E740481C1C}">
                <a14:useLocalDpi xmlns:a14="http://schemas.microsoft.com/office/drawing/2010/main"/>
              </a:ext>
            </a:extLst>
          </a:blip>
          <a:srcRect/>
          <a:stretch>
            <a:fillRect/>
          </a:stretch>
        </p:blipFill>
        <p:spPr bwMode="auto">
          <a:xfrm>
            <a:off x="467544" y="1556792"/>
            <a:ext cx="6019800" cy="556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 Placeholder 3"/>
          <p:cNvSpPr>
            <a:spLocks noGrp="1"/>
          </p:cNvSpPr>
          <p:nvPr>
            <p:ph type="body" sz="half" idx="2"/>
          </p:nvPr>
        </p:nvSpPr>
        <p:spPr>
          <a:xfrm>
            <a:off x="2915816" y="6093296"/>
            <a:ext cx="4032448" cy="4419600"/>
          </a:xfrm>
        </p:spPr>
        <p:txBody>
          <a:bodyPr>
            <a:normAutofit/>
          </a:bodyPr>
          <a:lstStyle/>
          <a:p>
            <a:r>
              <a:rPr lang="en-GB" sz="2400" dirty="0"/>
              <a:t>CO BY ŘEKLA?</a:t>
            </a:r>
          </a:p>
        </p:txBody>
      </p:sp>
      <p:pic>
        <p:nvPicPr>
          <p:cNvPr id="7" name="Picture 6"/>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347864" y="1484784"/>
            <a:ext cx="3257550" cy="4067175"/>
          </a:xfrm>
          <a:prstGeom prst="rect">
            <a:avLst/>
          </a:prstGeom>
        </p:spPr>
      </p:pic>
      <p:pic>
        <p:nvPicPr>
          <p:cNvPr id="9" name="Picture 2" descr="C:\Users\Hony Monster\AppData\Local\Microsoft\Windows\Temporary Internet Files\Content.IE5\ARYBAD48\MC900434669[1].wmf"/>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rot="21242031" flipH="1">
            <a:off x="526172" y="1429559"/>
            <a:ext cx="3233830" cy="2682159"/>
          </a:xfrm>
          <a:prstGeom prst="rect">
            <a:avLst/>
          </a:prstGeom>
          <a:noFill/>
        </p:spPr>
      </p:pic>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7000" y="2276872"/>
            <a:ext cx="2559496" cy="1210816"/>
          </a:xfrm>
        </p:spPr>
        <p:txBody>
          <a:bodyPr>
            <a:noAutofit/>
          </a:bodyPr>
          <a:lstStyle/>
          <a:p>
            <a:r>
              <a:rPr lang="en-GB" sz="3200" dirty="0"/>
              <a:t>MRTVÍ MLUVIT NEMOHOU, ALE CO KDYBY MOHLI?</a:t>
            </a:r>
          </a:p>
        </p:txBody>
      </p:sp>
      <p:sp>
        <p:nvSpPr>
          <p:cNvPr id="3" name="Picture Placeholder 2"/>
          <p:cNvSpPr>
            <a:spLocks noGrp="1"/>
          </p:cNvSpPr>
          <p:nvPr>
            <p:ph type="pic" idx="1"/>
          </p:nvPr>
        </p:nvSpPr>
        <p:spPr/>
        <p:txBody>
          <a:bodyPr/>
          <a:lstStyle/>
          <a:p>
            <a:endParaRPr lang="en-GB"/>
          </a:p>
        </p:txBody>
      </p:sp>
      <p:sp>
        <p:nvSpPr>
          <p:cNvPr id="4" name="Text Placeholder 3"/>
          <p:cNvSpPr>
            <a:spLocks noGrp="1"/>
          </p:cNvSpPr>
          <p:nvPr>
            <p:ph type="body" sz="half" idx="2"/>
          </p:nvPr>
        </p:nvSpPr>
        <p:spPr>
          <a:xfrm>
            <a:off x="6495474" y="4221088"/>
            <a:ext cx="2057400" cy="4419600"/>
          </a:xfrm>
        </p:spPr>
        <p:txBody>
          <a:bodyPr>
            <a:normAutofit/>
          </a:bodyPr>
          <a:lstStyle/>
          <a:p>
            <a:r>
              <a:rPr lang="en-GB" sz="2800" dirty="0"/>
              <a:t>CO BY ŘEKLI?</a:t>
            </a: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467544" y="548680"/>
            <a:ext cx="6048672" cy="5472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descr="C:\Users\Hony Monster\AppData\Local\Microsoft\Windows\Temporary Internet Files\Content.IE5\ARYBAD48\MC900434669[1].wmf"/>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flipH="1">
            <a:off x="1907704" y="1340768"/>
            <a:ext cx="2693901" cy="2234555"/>
          </a:xfrm>
          <a:prstGeom prst="rect">
            <a:avLst/>
          </a:prstGeom>
          <a:noFill/>
        </p:spPr>
      </p:pic>
    </p:spTree>
    <p:extLst>
      <p:ext uri="{BB962C8B-B14F-4D97-AF65-F5344CB8AC3E}">
        <p14:creationId xmlns:p14="http://schemas.microsoft.com/office/powerpoint/2010/main" val="743011122"/>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20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9304" y="2607568"/>
            <a:ext cx="2608519" cy="1066800"/>
          </a:xfrm>
        </p:spPr>
        <p:txBody>
          <a:bodyPr>
            <a:noAutofit/>
          </a:bodyPr>
          <a:lstStyle/>
          <a:p>
            <a:r>
              <a:rPr lang="en-GB" sz="3200" dirty="0"/>
              <a:t>RODINA TRUCHLÍCÍ NAD ZTRÁTOU SVÉHO ČLENA</a:t>
            </a:r>
          </a:p>
        </p:txBody>
      </p:sp>
      <p:sp>
        <p:nvSpPr>
          <p:cNvPr id="4" name="Text Placeholder 3"/>
          <p:cNvSpPr>
            <a:spLocks noGrp="1"/>
          </p:cNvSpPr>
          <p:nvPr>
            <p:ph type="body" sz="half" idx="2"/>
          </p:nvPr>
        </p:nvSpPr>
        <p:spPr>
          <a:xfrm>
            <a:off x="379304" y="4293096"/>
            <a:ext cx="2057400" cy="4419600"/>
          </a:xfrm>
        </p:spPr>
        <p:txBody>
          <a:bodyPr>
            <a:normAutofit/>
          </a:bodyPr>
          <a:lstStyle/>
          <a:p>
            <a:r>
              <a:rPr lang="en-GB" sz="2800" dirty="0"/>
              <a:t>CO BY ŘEKLI?</a:t>
            </a:r>
          </a:p>
        </p:txBody>
      </p:sp>
      <p:pic>
        <p:nvPicPr>
          <p:cNvPr id="1026" name="Picture 2" descr="grief">
            <a:hlinkClick r:id="rId2"/>
          </p:cNvPr>
          <p:cNvPicPr>
            <a:picLocks noChangeAspect="1" noChangeArrowheads="1"/>
          </p:cNvPicPr>
          <p:nvPr/>
        </p:nvPicPr>
        <p:blipFill>
          <a:blip r:embed="rId3" cstate="print"/>
          <a:srcRect/>
          <a:stretch>
            <a:fillRect/>
          </a:stretch>
        </p:blipFill>
        <p:spPr bwMode="auto">
          <a:xfrm>
            <a:off x="2699792" y="1196752"/>
            <a:ext cx="5404744" cy="4032448"/>
          </a:xfrm>
          <a:prstGeom prst="rect">
            <a:avLst/>
          </a:prstGeom>
          <a:noFill/>
        </p:spPr>
      </p:pic>
      <p:pic>
        <p:nvPicPr>
          <p:cNvPr id="8" name="Picture 2" descr="C:\Users\Hony Monster\AppData\Local\Microsoft\Windows\Temporary Internet Files\Content.IE5\ARYBAD48\MC900434669[1].wmf"/>
          <p:cNvPicPr>
            <a:picLocks noChangeAspect="1" noChangeArrowheads="1"/>
          </p:cNvPicPr>
          <p:nvPr/>
        </p:nvPicPr>
        <p:blipFill>
          <a:blip r:embed="rId4" cstate="print"/>
          <a:srcRect/>
          <a:stretch>
            <a:fillRect/>
          </a:stretch>
        </p:blipFill>
        <p:spPr bwMode="auto">
          <a:xfrm>
            <a:off x="5724128" y="188640"/>
            <a:ext cx="3131840" cy="3026643"/>
          </a:xfrm>
          <a:prstGeom prst="rect">
            <a:avLst/>
          </a:prstGeom>
          <a:noFill/>
        </p:spPr>
      </p:pic>
    </p:spTree>
    <p:extLst>
      <p:ext uri="{BB962C8B-B14F-4D97-AF65-F5344CB8AC3E}">
        <p14:creationId xmlns:p14="http://schemas.microsoft.com/office/powerpoint/2010/main" val="3627276345"/>
      </p:ext>
    </p:extLst>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20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allAtOnce"/>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734</TotalTime>
  <Words>371</Words>
  <Application>Microsoft Office PowerPoint</Application>
  <PresentationFormat>On-screen Show (4:3)</PresentationFormat>
  <Paragraphs>36</Paragraphs>
  <Slides>11</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Calibri</vt:lpstr>
      <vt:lpstr>Constantia</vt:lpstr>
      <vt:lpstr>Times New Roman</vt:lpstr>
      <vt:lpstr>Wingdings 2</vt:lpstr>
      <vt:lpstr>Paper</vt:lpstr>
      <vt:lpstr>Co by řekli?</vt:lpstr>
      <vt:lpstr>Nově naverbovaný voják</vt:lpstr>
      <vt:lpstr>PowerPoint Presentation</vt:lpstr>
      <vt:lpstr>DŮSTOJNÍCI</vt:lpstr>
      <vt:lpstr> POLITIK</vt:lpstr>
      <vt:lpstr> PRACOVNÍCI  Z VÝROBNY ZBRANÍ</vt:lpstr>
      <vt:lpstr>ANTI-VÁLEČNÁ AKTIVISTKA</vt:lpstr>
      <vt:lpstr>MRTVÍ MLUVIT NEMOHOU, ALE CO KDYBY MOHLI?</vt:lpstr>
      <vt:lpstr>RODINA TRUCHLÍCÍ NAD ZTRÁTOU SVÉHO ČLENA</vt:lpstr>
      <vt:lpstr>VÁŽNĚ ZRANĚNÝ VOJÁK</vt:lpstr>
      <vt:lpstr>LIDÉ OKUPUJÍCÍ FRANCII A BELGII</vt:lpstr>
    </vt:vector>
  </TitlesOfParts>
  <Company>Joseph Swan Academy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 INTERRUPT THIS WAR…………</dc:title>
  <dc:creator>Peter Sanderson</dc:creator>
  <cp:lastModifiedBy>ernie brennan</cp:lastModifiedBy>
  <cp:revision>62</cp:revision>
  <dcterms:created xsi:type="dcterms:W3CDTF">2014-05-13T09:13:01Z</dcterms:created>
  <dcterms:modified xsi:type="dcterms:W3CDTF">2026-08-10T14:36:36Z</dcterms:modified>
</cp:coreProperties>
</file>